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A3DA4-9A08-4BE6-990E-250E8FB8B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2E74C0-0AC2-45C3-9DF8-15F6B8929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139981-27BB-49EE-BCE4-6BC35F60D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D285F3-D513-4288-9ABF-917B0DB47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2A011F-E2D0-4127-AB89-7EE7A160F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7F8549-D4E4-4429-A896-FA9AB5937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44ACB1-270E-42D8-B021-8312C859F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37F100-B9C8-4255-8F33-EF8215728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6EF96F-CB37-4724-BAAA-6ADD9BE24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5ECCCD-85A9-4BBE-920E-80DCDDFB5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B22108-F481-4C9B-803F-39ED8A469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03213022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设备管理制度对员工工作满意度的影响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设备管理制度与员工工作满意度的关系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设备管理制度现状分析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设备管理制度优化建议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设备管理制度优化后员工工作满意度预期变化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1571" r="1157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设备管理制度的重要性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在现代企业中，设备管理制度对于保障生产安全、提高生产效率具有重要意义。一个完善的设备管理制度能够确保设备的正常运行，减少故障率，提高产品质量和生产效率。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员工工作满意度与企业绩效的关系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员工工作满意度是企业绩效的关键因素之一。高满意度的员工往往更加投入工作，具有更高的生产力和创造力，从而为企业带来更好的绩效。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本文旨在探讨设备管理制度对员工工作满意度的影响，并分析其内在机制，为企业制定更加科学合理的设备管理制度提供参考。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设备管理制度的定义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设备管理制度是指企业为保障设备安全、稳定、高效运行而制定的一系列规章制度和管理措施。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451" r="12451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设备管理制度的内容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设备管理制度通常包括设备的采购、安装、调试、使用、维护、报废等方面的规定，以及相应的管理流程、责任分工、考核标准等。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设备管理制度的作用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制度能够确保设备的正常运行，提高设备的使用效率，减少故障率，降低维修成本，从而提高企业的生产效率和经济效益。同时，设备管理制度还能够保障员工的人身安全和财产安全，提高员工的工作满意度和归属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设备管理制度概述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设备管理制度与员工工作满意度的关系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设备维护和保养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定期对设备进行维护和保养，可以延长设备的使用寿命，减少维修和更换成本，同时保证员工能够顺利完成任务。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员工培训和技能提升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设备管理制度中应包含员工培训计划，提高员工对设备的熟悉程度和操作技能，进而提高工作效率。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设备可用性和可靠性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良好的设备管理制度可以确保设备的正常运行，减少故障和停机时间，从而提高员工的工作效率。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3333" r="233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设备管理制度对员工工作效率的影响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设备管理制度应明确规定设备的安全操作规程，确保员工在操作设备时遵守安全规范，降低事故风险。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设备应配备必要的安全防护设施，如防护罩、安全开关等，以保障员工在操作过程中的安全。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安全防护设施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定期对员工进行安全培训和意识提升，使员工充分了解潜在的安全风险和应对措施，提高安全防范意识。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安全培训和意识提升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设备管理制度对员工工作安全的影响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良好的设备管理制度可以创造一个整洁、有序的工作环境，使员工感到舒适和满意。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工作环境改善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设备管理制度通过提高工作效率和安全性，减轻员工的工作负担和压力，提高员工的工作满意度。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工作压力减轻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在制定和执行设备管理制度时，鼓励员工参与和提供意见，可以增加员工的归属感和满意度。同时，让员工参与决策过程，可以提高决策的科学性和可行性。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员工参与和决策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设备管理制度对员工工作满意度的影响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设备管理制度现状分析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现有设备管理制度介绍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设备采购制度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公司制定了明确的设备采购流程，包括需求提出、审批、采购、验收等环节，确保设备采购的规范性和透明度。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设备使用制度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公司建立了设备使用登记制度，员工在使用设备前需要登记，确保设备的合理使用和追踪。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设备维护制度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公司制定了设备定期维护和保养制度，确保设备的正常运行和延长使用寿命。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设备采购流程过于繁琐，导致采购周期过长，影响工作效率。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采购流程繁琐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使用登记不严格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维护保养不及时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设备使用登记制度执行不严格，存在漏登、错登现象，导致设备管理混乱。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部分员工忽视设备维护保养制度，导致设备故障频发，影响工作进度。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现有设备管理制度存在的问题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了解员工对现有设备管理制度的满意度，找出存在的问题和不足，为改进管理制度提供依据。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采用问卷调查的方式，针对不同岗位和部门的员工进行调查，收集员工的意见和建议。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根据调查结果分析，大部分员工对现有设备管理制度表示满意，但仍有部分员工对采购流程、使用登记和维护保养等方面提出改进意见。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调查结果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500" r="6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员工对现有设备管理制度的满意度调查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https://d.book118.com/796032130225010044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2024-09-13T10:24:14.153</cp:lastPrinted>
  <dcterms:created xsi:type="dcterms:W3CDTF">2024-09-13T02:24:14Z</dcterms:created>
  <dcterms:modified xsi:type="dcterms:W3CDTF">2024-09-13T02:24:16Z</dcterms:modified>
</cp:coreProperties>
</file>