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3E22C-A6D9-4D09-ADE6-F79E029B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F7911-36CD-4DA3-8C10-6EB4B4B8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18BB9-A51C-4CBE-8816-F374E9E1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37027-6829-4450-B146-CD181192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315FC-E3AE-454C-ADA4-003E8FE3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6F155F-C3F2-41EE-B564-98865B8D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E4C0C-1E02-4720-A700-3986F959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42CDE-5665-4158-93B9-BAE2F482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0E948-99ED-4D51-BEFE-EEF29850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06F6-B9F2-402B-850A-1D7D8CA8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5F4C0-2B0D-4DD9-A1CC-B26DE619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213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核及护理PPT\n## 1.肺结核的基本概念与病因\n### 1.1肺结核的定义与传染途径\n### 1.2肺结核的病原体与发病机制\n### 1.3肺结核的临床分型与病程\n## 2.肺结核的临床表现与诊断\n### 2.1肺结核的常见症状与体征\n### 2.2肺结核的影像学检查与实验室检查\n### 2.3肺结核的诊断标准与鉴别诊断\n## 3.肺结核的治疗方法与药物\n### 3.1肺结核的药物治疗与方案选择\n### 3.2肺结核的化疗原则与注意事项\n### 3.3肺结核的药物治疗副作用与处理\n## 4.肺结核的护理措施与康复\n### 4.1肺结核患者的隔离与防护措施\n### 4.2肺结核患者的心理护理与营养支持\n### 4.3肺结核患者的康复训练与生活质量\n## 5.肺结核的预防策略与教育\n### 5.1肺结核的疫苗接种与预防措施\n### 5.2肺结核的健康教育与宣传\n### 5.3肺结核的社会支持与政策保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肺结核及护理PPT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肺结核的基本概念与病因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肺结核是一种由结核分枝杆菌引起的传染性疾病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主要侵犯肺部，也可侵犯其他器官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病程较长，易导致慢性感染和并发症</a:t>
                </a:r>
                <a:endParaRPr/>
              </a:p>
            </p:txBody>
          </p:sp>
        </p:grpSp>
        <p:grpSp>
          <p:nvGrpSpPr>
            <p:cNvPr id="18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肺结核的主要传染途径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：患者咳嗽、打喷嚏时，将结核分枝杆菌排入空气，健康人吸入后感染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：患者说话、唱歌时，将结核分枝杆菌随飞沫排入空气中，健康人吸入后感染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：患者随地吐痰，结核分枝杆菌沉积在地表，健康人接触后感染</a:t>
                </a:r>
                <a:endParaRPr/>
              </a:p>
            </p:txBody>
          </p:sp>
          <p:sp>
            <p:nvSpPr>
              <p:cNvPr id="18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肺结核的定义与传染途径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肺结核的病原体为结核分枝杆菌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为一种抗酸性细菌，对外界环境抵抗力较强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主要侵犯肺部，也可侵犯其他器官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肺结核的发病机制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：结核分枝杆菌进入人体后，被巨噬细胞吞噬，形成结核病灶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：机体对结核分枝杆菌产生免疫反应，形成结核肉芽肿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：当机体免疫力下降时，结核分枝杆菌繁殖，导致病变加重，出现临床症状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肺结核的病原体与发病机制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肺结核的临床分型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：病变局限于肺尖和锁骨上淋巴结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：病变侵犯肺叶或肺段，常见于成人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血行播散性肺结核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：结核分枝杆菌进入血液，播散至全身各器官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结核性胸膜炎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：结核分枝杆菌侵犯胸膜，导致胸腔积液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肺结核的病程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进展期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：病变发展，症状加重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：病变稳定，症状缓解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：病变愈合，症状消失，但肺部可能存在纤维化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肺结核的临床分型与病程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肺结核的临床表现与诊断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肺结核的常见症状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：持续咳嗽，初期为干咳，后期可咳痰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：咳白色或黄色黏痰，可带血丝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：低热或高热，午后潮热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：夜间或清晨出现盗汗，湿透衣物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：体重下降，食欲不振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肺结核的常见体征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肺部叩诊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：病变部位叩诊呈浊音或实音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肺部听诊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：病变部位呼吸音减弱或消失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淋巴结肿大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：颈部、锁骨上或腋下淋巴结肿大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肺结核的影像学检查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：可显示肺部病变部位、范围及类型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：可更清晰地显示肺部病变，有助于诊断和鉴别诊断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肺结核的实验室检查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结核分枝杆菌检查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：痰涂片、培养、分子生物学检查等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：结核菌素试验、干扰素-γ释放试验等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：血常规、肝肾功能、血沉等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肺结核的诊断标准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：有结核病患者密切接触史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：具有肺结核的常见症状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：具有肺结核的常见体征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：结核分枝杆菌检查阳性，免疫学检查阳性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：肺部病变符合肺结核表现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肺结核的鉴别诊断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：影像学检查显示占位性病变，可出现咳血等症状，但结核分枝杆菌检查阴性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：起病急，症状重，抗生素治疗有效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慢性支气管炎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：长期咳嗽、咳痰，但无低热、盗汗等症状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肺结核的治疗方法与药物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肺结核的药物治疗与方案选择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肺结核的治疗原则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：及时发现和治疗患者，减少传播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：使用多种药物联合治疗，提高疗效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：按照医生建议，规律用药，避免耐药性产生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：坚持治疗，完成规定疗程，确保治愈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肺结核的药物方案选择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：异烟肼、利福平、吡嗪醇酰胺、链霉素等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二线药物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：对一线药物耐药者，使用氟喹诺酮类、氨基糖苷类等药物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https://d.book118.com/796032132010010050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肺结核及护理PPT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2024-09-15T02:52:35.226</cp:lastPrinted>
  <dcterms:created xsi:type="dcterms:W3CDTF">2024-09-14T18:52:35Z</dcterms:created>
  <dcterms:modified xsi:type="dcterms:W3CDTF">2024-09-14T18:52:37Z</dcterms:modified>
</cp:coreProperties>
</file>