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D7C22-5DF6-482C-BD3F-8244B7231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3AE8B-DFE5-4767-94FE-EA3F3E02E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5C5F8-0432-4859-80AF-3FBA920AB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8E60A-477C-473D-BE4D-F1F3B6A1C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F406A-C23F-41D5-B2E7-8DC772F88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6E25F6-B3DD-4D31-8EDE-A2E1E2D0F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5B6DEB-317C-4395-A6B4-1A1AB4A46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A1138-E3AA-4C5B-AD03-9E5BC8B72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88F80-A82B-4257-997F-3BE535C5D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5DFD8-A627-42CC-BC43-F3A09BC1D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69929-3638-4318-AAB7-CCBCF3F6C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3323401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几何图形创意浩瀚星空背景科技感模板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几何图形设计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浩瀚星空背景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科技感元素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应用场景与案例展示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几何图形设计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浩瀚星空背景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科技感元素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应用场景与案例展示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以几何图形作为主要设计元素，通过点、线、面的组合，形成独特的视觉效果。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几何图形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浩瀚星空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以星空为背景，营造出深邃、神秘的氛围，增加画面的层次感和空间感。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运用现代科技的表现手法，如光影效果、动态元素等，使整个模板充满科技感和未来感。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以几何图形作为主要设计元素，通过点、线、面的组合，形成独特的视觉效果。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几何图形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浩瀚星空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以星空为背景，营造出深邃、神秘的氛围，增加画面的层次感和空间感。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运用现代科技的表现手法，如光影效果、动态元素等，使整个模板充满科技感和未来感。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https://d.book118.com/796033234012010041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2024-09-07T18:33:55.003</cp:lastPrinted>
  <dcterms:created xsi:type="dcterms:W3CDTF">2024-09-07T10:33:55Z</dcterms:created>
  <dcterms:modified xsi:type="dcterms:W3CDTF">2024-09-07T10:33:57Z</dcterms:modified>
</cp:coreProperties>
</file>