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78317-D911-47F8-8897-52FBD53B8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DA102-FB08-4840-AD1B-A2AF1C5B9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2C8E7-5181-432F-9C74-7BE1F07A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5B7C3-E315-4E72-AEE3-7334F0A34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CB9E8-C6FA-4A90-A38B-19FC34B1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87DFB-1F49-4C8D-AB49-A9EAE24C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692C0-6F77-4A24-AF70-F0A2B2DE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022E3-34B7-4725-B1B9-8EC36B7FE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4E54C-7E4B-4BA6-BCF5-17F2A50AD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37D9F-A47B-4060-8184-FBDC47F0F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15100-FC33-4EEF-9AA2-06674000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24" r:id="rId2"/>
    <p:sldLayoutId id="2147484625" r:id="rId3"/>
    <p:sldLayoutId id="2147484626" r:id="rId4"/>
    <p:sldLayoutId id="2147484627" r:id="rId5"/>
    <p:sldLayoutId id="2147484628" r:id="rId6"/>
    <p:sldLayoutId id="2147484629" r:id="rId7"/>
    <p:sldLayoutId id="2147484630" r:id="rId8"/>
    <p:sldLayoutId id="2147484631" r:id="rId9"/>
    <p:sldLayoutId id="2147484632" r:id="rId10"/>
    <p:sldLayoutId id="214748463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34155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克氏原螯虾白斑综合征诊断和防控技术规程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克氏原螯虾白斑综合征概述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克氏原螯虾白斑综合征诊断方法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克氏原螯虾白斑综合征防控技术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克氏原螯虾白斑综合征防控技术规程实施建议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总结与展望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克氏原螯虾白斑综合征概述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定义与症状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诊断依据：流行病学、临床症状、病理变化等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克氏原螯虾白斑综合征的定义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症状表现：体表、附肢、鳃等部位的白斑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危害程度：对克氏原螯虾养殖的影响及可能造成的损失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流行病学特点</a:t>
            </a:r>
            <a:endParaRPr lang="zh-CN" altLang="en-US"/>
          </a:p>
        </p:txBody>
      </p:sp>
      <p:sp>
        <p:nvSpPr>
          <p:cNvPr id="104912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传播途径：通过水体、饲料、工具等途径传播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病原：克氏原螯虾白斑综合征病毒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流行季节：主要在夏季和秋季流行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易感群体：克氏原螯虾养殖群体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对克氏原螯虾养殖的影响</a:t>
            </a:r>
            <a:endParaRPr lang="zh-CN" altLang="en-US"/>
          </a:p>
        </p:txBody>
      </p:sp>
      <p:sp>
        <p:nvSpPr>
          <p:cNvPr id="10491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养殖产量下降：克氏原螯虾白斑综合征会导致虾苗和成虾死亡，直接影响养殖产量。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养殖成本增加：为了控制疾病，养殖户需要增加用药和换水次数，导致养殖成本增加。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养殖环境恶化：克氏原螯虾白斑综合征的传播会导致养殖环境恶化，影响虾的生长和健康。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养殖效益下降：由于产量和成本的下降，养殖效益也会随之下降，影响养殖户的积极性。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克氏原螯虾白斑综合征诊断方法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临床症状观察</a:t>
            </a:r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观察克氏原螯虾是否出现白斑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08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观察克氏原螯虾是否出现活动异常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观察克氏原螯虾是否出现食欲减退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20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观察克氏原螯虾是否出现死亡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病理组织检查</a:t>
            </a:r>
            <a:endParaRPr lang="zh-CN" altLang="en-US"/>
          </a:p>
        </p:txBody>
      </p:sp>
      <p:sp>
        <p:nvSpPr>
          <p:cNvPr id="10493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观察症状：观察克氏原螯虾体表、附肢、鳃等部位是否有白斑、溃疡、出血等症状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组织切片：取病虾的病变组织制作组织切片，观察细胞结构和病变情况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显微镜观察：将组织切片放在显微镜下观察，观察是否有细菌、寄生虫等病原体感染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诊断结果：根据观察到的症状和显微镜下的病变情况，对克氏原螯虾白斑综合征进行诊断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病原菌分离与鉴定</a:t>
            </a:r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病原菌分离：从病虾体内分离出病原菌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2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病原菌鉴定：通过形态学、生理生化及分子生物学等方法对病原菌进行鉴定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8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培养特性：描述病原菌在培养基上的生长情况及特点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4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致病性试验：通过人工感染试验验证病原菌的致病性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诊断标准与鉴别诊断</a:t>
            </a:r>
            <a:endParaRPr lang="zh-CN" altLang="en-US"/>
          </a:p>
        </p:txBody>
      </p:sp>
      <p:sp>
        <p:nvSpPr>
          <p:cNvPr id="10494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诊断标准：根据克氏原螯虾白斑综合征的典型症状进行诊断，如体表出现白斑、肝胰腺肿大等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实验室诊断：通过显微镜观察、病原分离与鉴定等方法进行确诊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临床诊断：结合流行病学、临床症状和病理变化进行综合判断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鉴别诊断：与其他类似疾病进行鉴别，如区分白斑综合征与其他虾病，确保准确诊断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https://d.book118.com/796034155242010030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Wingdings</vt:lpstr>
      <vt:lpstr>宋体</vt:lpstr>
      <vt:lpstr>Office Theme</vt:lpstr>
      <vt:lpstr>克氏原螯虾白斑综合征诊断和防控技术规程</vt:lpstr>
      <vt:lpstr>目录</vt:lpstr>
      <vt:lpstr>添加章节标题</vt:lpstr>
      <vt:lpstr>克氏原螯虾白斑综合征概述</vt:lpstr>
      <vt:lpstr>定义与症状</vt:lpstr>
      <vt:lpstr>流行病学特点</vt:lpstr>
      <vt:lpstr>对克氏原螯虾养殖的影响</vt:lpstr>
      <vt:lpstr>克氏原螯虾白斑综合征诊断方法</vt:lpstr>
      <vt:lpstr>临床症状观察</vt:lpstr>
      <vt:lpstr>病理组织检查</vt:lpstr>
      <vt:lpstr>病原菌分离与鉴定</vt:lpstr>
      <vt:lpstr>诊断标准与鉴别诊断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2024-08-29T07:02:53.108</cp:lastPrinted>
  <dcterms:created xsi:type="dcterms:W3CDTF">2024-08-28T23:02:53Z</dcterms:created>
  <dcterms:modified xsi:type="dcterms:W3CDTF">2024-08-28T23:02:55Z</dcterms:modified>
</cp:coreProperties>
</file>