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AB856-A4D8-4916-95F1-89F51AB7F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8CC8E-2493-4384-B91B-FF7419972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A8DD1-FB05-4745-BB76-381F85D1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34447-58B2-4B7A-9FEE-50A16817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52CB96-5CB8-42F4-BBA1-14BB58C4E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0A1EC9-976F-4B3A-8BF7-6B02D342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E30CB8-6F0E-4818-87AB-C9ED2BC79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2F7E9-0DC9-4774-9EF1-656B6067B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80F13-83BE-47FB-B517-BE5DAF37B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045C0-8907-4A73-850F-6FC70484E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4207E-065F-414C-ADA5-E7773184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35000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大型设备管理制度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大型设备管理制度的重要性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大型设备管理制度的主要内容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大型设备管理制度的实施与监督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大型设备管理制度的优化建议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确保大型设备的正常运行，提高设备使用效率，降低维护成本。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规范设备操作和管理流程，保障员工安全和生产安全。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优化资源配置，实现企业可持续发展。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21" r="327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指企业中价值较高、功能复杂、操作难度较大的生产设备或辅助设备。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指针对大型设备从采购、安装、使用、维护、报废等全生命周期的管理规定和操作流程。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大型设备管理制度的重要性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57" b="8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029" b="290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提高设备使用效率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定期维护保养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制定合理的维护保养计划，定期对设备进行清洁、润滑、检查等保养工作，确保设备始终处于良好状态，提高设备的使用效率。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对设备操作人员进行专业培训，使其熟练掌握设备的操作规程和注意事项，避免因误操作导致设备损坏或效率降低。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根据实际使用情况，对设备进行必要的改造和优化，提高设备的性能和效率，满足生产需求。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定期安全检查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定期对设备进行安全检查，及时发现并处理潜在的安全隐患，确保设备安全运行。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制定设备安全应急预案，对可能出现的设备故障或事故进行及时有效的应对，最大程度地减少安全风险。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制定详细的安全操作规程，确保操作人员了解并遵循安全规定，防止因操作不当导致的安全事故。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保障设备安全运行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https://d.book118.com/796035000204010102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2024-09-27T17:40:51.871</cp:lastPrinted>
  <dcterms:created xsi:type="dcterms:W3CDTF">2024-09-27T09:40:51Z</dcterms:created>
  <dcterms:modified xsi:type="dcterms:W3CDTF">2024-09-27T09:40:53Z</dcterms:modified>
</cp:coreProperties>
</file>