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9B8F6-5F65-4EBE-8C71-056A730A4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0720A-F326-4810-A62D-AFEE507D8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617D0-51ED-4133-9A13-A357DC324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5E3B8-76B7-44A1-B915-1D7E27BF4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1DE548-F7B6-44C9-A76D-AD4E1845D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B79123-A19D-428E-906C-6684893C1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A2304C-E3FD-4B3E-814B-BFFB4D7A8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85229-3497-4783-B9DC-060087497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773CF-9DB0-4CAF-B7BB-E83F94E57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DC48F-B3EC-40CB-82BE-E16B2663D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F4A6F-403F-413C-A3CE-9895C53D8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410500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心理健康知识获取的途径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心理健康知识获取的重要性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心理健康知识的获取途径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心理健康知识获取的挑战与解决方案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心理健康知识获取的未来展望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心理健康知识获取的重要性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514" r="295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心理健康知识能够帮助个人更好地应对压力、焦虑、抑郁等心理问题，提高生活质量和幸福感。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提高个人生活质量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心理健康问题已经成为社会问题之一，提高心理健康知识水平有助于减少社会矛盾和冲突，促进社会和谐发展。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心理健康对个人和社会的影响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了解心理健康知识有助于个人及时发现和预防心理问题，降低心理障碍的发生率。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通过学习心理健康知识，个人可以提升心理素质，增强自我调节和抗压能力，更好地应对生活中的挑战。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心理健康知识获取的意义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提高心理素质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心理健康知识的获取途径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学校教育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心理健康课程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学校可以开设专门的心理健康课程，向学生传授心理健康知识，帮助他们了解心理问题的表现、预防和应对方法。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心理咨询中心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学校可以设立心理咨询中心，为学生提供心理咨询、心理疏导等服务，帮助学生解决心理问题。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心理健康讲座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学校可以定期邀请心理健康专家进行讲座，为学生提供更深入的心理健康知识和技能。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家长应该营造一个温馨、和谐的家庭氛围，让孩子在成长过程中感受到关爱和支持。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家庭教育知识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家长应该与孩子保持良好的沟通交流，了解孩子的心理需求和困惑，帮助他们解决问题。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家长可以通过阅读、参加家庭教育讲座等方式，了解心理健康知识和教育方法。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通过电视、广播、报纸等媒体宣传心理健康知识，提高公众对心理问题的认识和重视程度。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427" r="1242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媒体宣传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社区可以组织各种心理健康宣传活动，如心理健康周、心理健康讲座等，向居民普及心理健康知识。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企业可以开展员工心理健康宣传活动，提高员工的心理健康意识和应对能力。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企业参与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社会宣传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通过在线课程学习心理健康知识，如慕课、网易云课堂等平台提供了大量心理健康相关的课程。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访问专业的心理健康网站，如壹心理、简单心理等，获取心理健康资讯、文章和心理测评工具。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心理健康网站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6421" b="642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关注心理健康领域的社交媒体账号，获取最新的心理健康资讯和知识分享。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互联网资源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心理健康知识获取的挑战与解决方案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https://d.book118.com/796041050023010051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2024-09-16T19:31:27.024</cp:lastPrinted>
  <dcterms:created xsi:type="dcterms:W3CDTF">2024-09-16T11:31:27Z</dcterms:created>
  <dcterms:modified xsi:type="dcterms:W3CDTF">2024-09-16T11:31:29Z</dcterms:modified>
</cp:coreProperties>
</file>