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2BC213-3E6D-4A84-BFEB-1DDBB3ACBD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61C805-9F3F-4EF7-85F4-FCE827CA80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2CF541-5EE3-4222-9CF2-B10E5C586F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A39548-C4A9-4E2A-A7D4-782DCC6D53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D1C77C-E3D4-443E-AF5C-F73737ADA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4D0D7A-F295-45F9-B282-52F3AB5A09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A5632B-5D2D-4181-94E6-F3BC9C89BA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61E94B-A484-4413-959F-B44D75E149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495999-19E5-4013-B049-74ACE13D3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DB0EB5-D002-4E98-BABF-8E0AFF690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2C2F3D-7254-4FCC-AADA-90FB23B1F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6041052154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婴幼儿常见过敏性疾病护理培训课程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汇报时间：2024-02-02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课程介绍与背景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婴幼儿过敏性疾病概述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常见婴幼儿过敏性疾病及护理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婴幼儿过敏性疾病诊断与治疗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家庭环境优化及日常预防措施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家长心理支持与沟通技巧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课程介绍与背景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542" r="15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增强家长和医护人员的护理信心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提供专业的婴幼儿过敏性疾病护理培训，使家长和医护人员掌握科学的护理方法，增强护理信心，提高护理质量。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提高婴幼儿过敏性疾病的识别和应对能力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通过培训，使家长和医护人员了解婴幼儿过敏性疾病的症状、原因和应对措施，以便及时发现问题并妥善处理。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促进婴幼儿健康成长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通过专业的护理知识和技能培训，降低婴幼儿过敏性疾病的发病率和复发率，保障婴幼儿的健康成长。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7118" r="27118"/>
          <a:stretch>
            <a:fillRect/>
          </a:stretch>
        </p:blipFill>
        <p:spPr>
          <a:xfrm>
            <a:off x="8437171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介绍婴幼儿过敏性疾病的定义、分类、发病原因及流行趋势等基础知识。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婴幼儿过敏性疾病概述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详细讲解婴幼儿过敏性疾病的症状、诊断方法和应对措施，包括饮食调整、药物治疗、皮肤护理等方面的知识。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婴幼儿过敏性疾病的识别与应对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介绍婴幼儿过敏性疾病的预防措施和日常护理方法，如避免接触过敏原、保持皮肤清洁干燥等。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婴幼儿过敏性疾病的预防与护理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通过实际案例分析，让学员了解婴幼儿过敏性疾病的实际应对过程，并进行实践操作练习，提高应对能力。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案例分析与实践操作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课程内容与结构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采用线上与线下相结合的方式，包括理论讲解、案例分析、实践操作等多种形式，确保学员全面掌握婴幼儿过敏性疾病的护理知识和技能。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培训方式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时间共计8个课时，每个课时45分钟，共计360分钟。具体安排为：第1-2课时介绍婴幼儿过敏性疾病概述；第3-4课时讲解婴幼儿过敏性疾病的识别与应对；第5-6课时介绍婴幼儿过敏性疾病的预防与护理；第7-8课时进行案例分析与实践操作练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时间安排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培训方式与时间安排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婴幼儿过敏性疾病概述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过敏性疾病是指机体对某种物质（过敏原）产生异常免疫反应，导致组织损伤或生理功能紊乱的疾病。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婴幼儿过敏性疾病主要包括湿疹、哮喘、过敏性鼻炎、食物过敏等。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过敏性疾病定义与分类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发病率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婴幼儿过敏性疾病发病率逐年上升，与环境、遗传等多种因素有关。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地域差异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不同地域、气候条件下的婴幼儿过敏性疾病发病率存在差异。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家族遗传、环境因素、生活方式等是婴幼儿过敏性疾病发病的危险因素。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婴幼儿过敏性疾病流行病学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过敏性疾病可能影响婴幼儿的生长发育，如长期食物过敏导致营养不良。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生长发育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过敏性疾病给婴幼儿及其家庭带来生活上的不便和心理压力，降低生活质量。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生活质量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部分婴幼儿过敏性疾病可能发展为成人期慢性疾病，如哮喘、过敏性鼻炎等。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远期影响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过敏性疾病对婴幼儿健康影响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常见婴幼儿过敏性疾病及护理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9050">
            <a:solidFill>
              <a:srgbClr val="FFFFFF">
                <a:alpha val="100000"/>
              </a:srgb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  <a:ln w="19050">
            <a:solidFill>
              <a:srgbClr val="FFFFFF">
                <a:alpha val="100000"/>
              </a:srgb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保持皮肤清洁和湿润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使用温和的洗浴产品，避免过度清洁和摩擦，浴后及时涂抹保湿霜。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避免刺激因素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减少与过敏原的接触，避免穿着粗糙的衣物和使用刺激性的护肤品。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在医生指导下使用抗过敏药物和外用激素类药物，以缓解症状和控制病情。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定期随访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定期带宝宝去医院进行复查和评估，及时调整治疗方案。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9050">
            <a:solidFill>
              <a:srgbClr val="FFFFFF">
                <a:alpha val="100000"/>
              </a:srgb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  <a:ln w="19050">
            <a:solidFill>
              <a:srgbClr val="FFFFFF">
                <a:alpha val="100000"/>
              </a:srgb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湿疹（特应性皮炎）护理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保持室内空气清新，定期开窗通风，避免宝宝接触过敏原，如尘螨、花粉等。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87195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5" name="Freeform 5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5554409" y="1919002"/>
            <a:ext cx="1897189" cy="3680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环境控制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教宝宝正确擤鼻涕，使用生理盐水清洗鼻腔，以减轻鼻腔炎症和不适感。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鼻腔清洁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380762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6" name="AutoShape 16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AutoShape 26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根据医生建议使用抗过敏药物和鼻腔喷雾剂，以缓解鼻炎症状。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4987195" y="4188148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0" name="Freeform 30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鼓励宝宝多参加户外活动，合理饮食，增强身体免疫力，减少感冒和鼻炎发作。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增强免疫力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8380762" y="4177284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1" name="Group 41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2" name="Freeform 42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46" name="Picture 46"/>
          <p:cNvPicPr>
            <a:picLocks noChangeAspect="1"/>
          </p:cNvPicPr>
          <p:nvPr/>
        </p:nvPicPr>
        <p:blipFill>
          <a:blip r:embed="rId2"/>
          <a:srcRect l="19144" r="19144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过敏性鼻炎护理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https://d.book118.com/796041052154010050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2024-09-16T02:23:57.973</cp:lastPrinted>
  <dcterms:created xsi:type="dcterms:W3CDTF">2024-09-15T18:23:57Z</dcterms:created>
  <dcterms:modified xsi:type="dcterms:W3CDTF">2024-09-15T18:24:00Z</dcterms:modified>
</cp:coreProperties>
</file>