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B11AD-BB71-4350-8787-C994DDF24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16859-6011-4CA0-88E9-717451F13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E0A64-53A4-4E60-8778-5AD78D668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37BD1-FC18-4CA9-A91B-6E62FB82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753BB-1E61-4772-A4FD-A68879EC6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80394A-9148-4DFC-81D5-AB730EE53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58E402-0325-4731-AEEC-2FB8CFD58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A7DE3-4980-4480-B969-274946476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A22F8-70F4-43EE-8A75-01A9396D7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97EBC-8789-4682-877B-72E8D09E9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D23E3-5116-4A68-9D60-D2FC1D5E7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42125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求职礼仪故事之电话求职技巧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电话求职的重要性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电话求职前的准备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电话求职中的技巧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电话求职后的跟进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求职礼仪小故事分享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电话求职的重要性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快速筛选合适人选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在电话面试中，招聘者可以提出一些关键问题，了解候选人的职业背景、工作经验和职业期望，以便更好地匹配职位需求。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电话面试可以快速筛选出符合职位要求的候选人，通过初步的沟通，招聘者可以初步判断候选人的沟通能力和专业素养。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节约双方时间成本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通过电话面试，招聘者和候选人可以在短时间内完成初步的筛选和匹配，避免了不必要的面对面面试和时间浪费。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电话面试可以节省候选人的时间和精力，让他们更专注于与招聘者的沟通，提高求职效率。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70" r="2627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在电话面试中，候选人可以初步了解企业的文化、价值观和管理理念，以便更好地判断是否符合自己的职业期望和需求。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通过与招聘者的沟通，候选人可以了解企业的招聘流程、岗位需求和职业发展机会，为后续的求职决策提供参考。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初步了解企业文化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电话求职前的准备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了解公司的文化、价值观、业务范围和行业地位，有助于在电话面试中更好地展示自己与公司的匹配度。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研究公司的产品和服务，了解其市场表现和竞争优势，可以提出有针对性的问题，展现对公司的关注和兴趣。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了解公司背景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准备一份简洁明了的自我介绍，包括姓名、学历、工作经验和技能等基本信息，以便在电话面试中流畅地介绍自己。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提前演练自我介绍，确保能够在有限的时间内准确传达自己的优势和与职位的匹配度。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准备自我介绍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调整心态，保持自信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保持积极的心态，相信自己能够胜任该职位，在电话面试中展现出自信和热情。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深呼吸、放松身体，缓解紧张情绪，以平和的心态应对面试中的挑战。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电话求职中的技巧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https://d.book118.com/796042125020010050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2024-09-15T05:38:30.974</cp:lastPrinted>
  <dcterms:created xsi:type="dcterms:W3CDTF">2024-09-14T21:38:30Z</dcterms:created>
  <dcterms:modified xsi:type="dcterms:W3CDTF">2024-09-14T21:38:33Z</dcterms:modified>
</cp:coreProperties>
</file>