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46.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xml" /><Relationship Id="rId3" Type="http://schemas.openxmlformats.org/officeDocument/2006/relationships/image" Target="../media/image3.png" /><Relationship Id="rId4" Type="http://schemas.openxmlformats.org/officeDocument/2006/relationships/tags" Target="../tags/tag5.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xml" /><Relationship Id="rId3" Type="http://schemas.openxmlformats.org/officeDocument/2006/relationships/image" Target="../media/image2.png" /><Relationship Id="rId4" Type="http://schemas.openxmlformats.org/officeDocument/2006/relationships/tags" Target="../tags/tag7.xml" /><Relationship Id="rId5" Type="http://schemas.openxmlformats.org/officeDocument/2006/relationships/image" Target="../media/image3.png"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image" Target="../media/image3.png"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image" Target="../media/image3.png" /><Relationship Id="rId4" Type="http://schemas.openxmlformats.org/officeDocument/2006/relationships/tags" Target="../tags/tag14.xml" /><Relationship Id="rId5"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5.xml" /><Relationship Id="rId3" Type="http://schemas.openxmlformats.org/officeDocument/2006/relationships/image" Target="../media/image2.png" /><Relationship Id="rId4" Type="http://schemas.openxmlformats.org/officeDocument/2006/relationships/tags" Target="../tags/tag16.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7.xml" /><Relationship Id="rId3" Type="http://schemas.openxmlformats.org/officeDocument/2006/relationships/image" Target="../media/image3.png" /><Relationship Id="rId4" Type="http://schemas.openxmlformats.org/officeDocument/2006/relationships/tags" Target="../tags/tag18.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1.xml" /><Relationship Id="rId3" Type="http://schemas.openxmlformats.org/officeDocument/2006/relationships/image" Target="../media/image3.png" /><Relationship Id="rId4" Type="http://schemas.openxmlformats.org/officeDocument/2006/relationships/tags" Target="../tags/tag22.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6.xml" /><Relationship Id="rId3" Type="http://schemas.openxmlformats.org/officeDocument/2006/relationships/image" Target="../media/image3.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tags" Target="../tags/tag39.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3.xml" /><Relationship Id="rId4" Type="http://schemas.openxmlformats.org/officeDocument/2006/relationships/image" Target="../media/image3.png"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41.xml" /><Relationship Id="rId4" Type="http://schemas.openxmlformats.org/officeDocument/2006/relationships/image" Target="../media/image3.png"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49.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0.xml" /><Relationship Id="rId4" Type="http://schemas.openxmlformats.org/officeDocument/2006/relationships/image" Target="../media/image3.png"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58.xml" /><Relationship Id="rId10" Type="http://schemas.openxmlformats.org/officeDocument/2006/relationships/tags" Target="../tags/tag65.xml" /><Relationship Id="rId11" Type="http://schemas.openxmlformats.org/officeDocument/2006/relationships/tags" Target="../tags/tag66.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9.xml" /><Relationship Id="rId4" Type="http://schemas.openxmlformats.org/officeDocument/2006/relationships/image" Target="../media/image3.png"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67.xml" /><Relationship Id="rId10" Type="http://schemas.openxmlformats.org/officeDocument/2006/relationships/tags" Target="../tags/tag74.xml" /><Relationship Id="rId11" Type="http://schemas.openxmlformats.org/officeDocument/2006/relationships/tags" Target="../tags/tag75.xml" /><Relationship Id="rId12" Type="http://schemas.openxmlformats.org/officeDocument/2006/relationships/tags" Target="../tags/tag76.xml" /><Relationship Id="rId13" Type="http://schemas.openxmlformats.org/officeDocument/2006/relationships/tags" Target="../tags/tag77.xml" /><Relationship Id="rId14"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8.xml" /><Relationship Id="rId4" Type="http://schemas.openxmlformats.org/officeDocument/2006/relationships/image" Target="../media/image3.png"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5.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79.xml" /><Relationship Id="rId4" Type="http://schemas.openxmlformats.org/officeDocument/2006/relationships/image" Target="../media/image3.png"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380B81-C686-4E24-A29C-AC582537A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8859A1-D663-4AE8-A897-21D02EED1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14D9D3-9B19-480D-921E-7440CD6C3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CB2873-A5C3-4472-A499-86BFFF22A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186BC3-3B61-4D3B-A670-EC88E1ECA8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65DF8A-DB3D-404A-A46C-7E7E3E8D9D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FBCD27-9E3B-419D-9CD6-3748EE2B7C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D049EB-B3DC-4BCE-B5AD-A9CB01BB4B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78D62-D56C-4804-BF10-40C95C74A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964BE0-F1AD-4B3E-BA26-7310912AB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1233E-6507-432B-A4A3-3BB812C70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5" name="图片 4"/>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日期占位符 15"/>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18" name="灯片编号占位符 17"/>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2" name="标题 2"/>
          <p:cNvSpPr/>
          <p:nvPr>
            <p:ph type="ctrTitle" idx="2" hasCustomPrompt="1"/>
            <p:custDataLst>
              <p:tags r:id="rId3"/>
            </p:custDataLst>
          </p:nvPr>
        </p:nvSpPr>
        <p:spPr>
          <a:xfrm>
            <a:off x="6299269" y="2095765"/>
            <a:ext cx="4825365" cy="1846659"/>
          </a:xfrm>
        </p:spPr>
        <p:txBody>
          <a:bodyPr vert="horz" wrap="square" lIns="0" tIns="0" rIns="0" bIns="0" rtlCol="0" anchor="b" anchorCtr="0">
            <a:normAutofit lnSpcReduction="10000"/>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1" i="0" u="none" strike="noStrike" kern="1200" cap="none" spc="600" normalizeH="0" baseline="0" noProof="0">
                <a:ln>
                  <a:noFill/>
                </a:ln>
                <a:solidFill>
                  <a:schemeClr val="lt1"/>
                </a:solidFill>
                <a:effectLst/>
                <a:uLnTx/>
                <a:uFillTx/>
                <a:latin typeface="Arial" pitchFamily="34" charset="0"/>
                <a:ea typeface="汉仪乐喵体W" panose="00020600040101010101" charset="-122"/>
                <a:cs typeface="+mj-cs"/>
                <a:sym typeface="Arial" pitchFamily="34" charset="0"/>
              </a:defRPr>
            </a:lvl1pPr>
          </a:lstStyle>
          <a:p>
            <a:pPr lvl="0"/>
            <a:r>
              <a:rPr>
                <a:sym typeface="+mn-ea"/>
              </a:rPr>
              <a:t>编辑标题</a:t>
            </a:r>
            <a:endParaRPr>
              <a:sym typeface="+mn-ea"/>
            </a:endParaRPr>
          </a:p>
        </p:txBody>
      </p:sp>
      <p:sp>
        <p:nvSpPr>
          <p:cNvPr id="3" name="副标题 3"/>
          <p:cNvSpPr/>
          <p:nvPr>
            <p:ph type="subTitle" idx="3" hasCustomPrompt="1"/>
            <p:custDataLst>
              <p:tags r:id="rId4"/>
            </p:custDataLst>
          </p:nvPr>
        </p:nvSpPr>
        <p:spPr>
          <a:xfrm>
            <a:off x="6299269" y="4115857"/>
            <a:ext cx="4826000" cy="370205"/>
          </a:xfrm>
        </p:spPr>
        <p:txBody>
          <a:bodyPr vert="horz" wrap="square" lIns="0" tIns="0" rIns="0" bIns="0" rtlCol="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2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sym typeface="Arial" pitchFamily="34" charset="0"/>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3" name="图片 2"/>
          <p:cNvPicPr>
            <a:picLocks noChangeAspect="1"/>
          </p:cNvPicPr>
          <p:nvPr>
            <p:custDataLst>
              <p:tags r:id="rId2"/>
            </p:custDataLst>
          </p:nvPr>
        </p:nvPicPr>
        <p:blipFill>
          <a:blip r:embed="rId1"/>
          <a:stretch>
            <a:fillRect/>
          </a:stretch>
        </p:blipFill>
        <p:spPr>
          <a:xfrm>
            <a:off x="215153" y="1811319"/>
            <a:ext cx="2439665" cy="323535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8" name="标题 5"/>
          <p:cNvSpPr>
            <a:spLocks noGrp="1"/>
          </p:cNvSpPr>
          <p:nvPr>
            <p:ph type="ctrTitle" idx="2" hasCustomPrompt="1"/>
            <p:custDataLst>
              <p:tags r:id="rId7"/>
            </p:custDataLst>
          </p:nvPr>
        </p:nvSpPr>
        <p:spPr>
          <a:xfrm>
            <a:off x="4521871" y="3613741"/>
            <a:ext cx="6857365" cy="582930"/>
          </a:xfrm>
        </p:spPr>
        <p:txBody>
          <a:bodyPr vert="horz" wrap="square" lIns="0" tIns="0" rIns="0" bIns="0" rtlCol="0" anchor="b" anchorCtr="0">
            <a:normAutofit/>
          </a:bodyPr>
          <a:lstStyle>
            <a:lvl1pPr marL="0" marR="0" algn="l" defTabSz="914400" rtl="0" eaLnBrk="1" fontAlgn="auto" latinLnBrk="0" hangingPunct="1">
              <a:lnSpc>
                <a:spcPct val="120000"/>
              </a:lnSpc>
              <a:spcBef>
                <a:spcPct val="0"/>
              </a:spcBef>
              <a:buClrTx/>
              <a:buSzTx/>
              <a:buFontTx/>
              <a:buNone/>
              <a:defRPr kumimoji="0" lang="zh-CN" altLang="en-US" sz="3160" b="1" i="0" u="none" strike="noStrike" kern="1200" cap="none" spc="300" normalizeH="0" baseline="0" noProof="1">
                <a:solidFill>
                  <a:schemeClr val="dk1">
                    <a:lumMod val="85000"/>
                    <a:lumOff val="15000"/>
                  </a:schemeClr>
                </a:solidFill>
                <a:uFillTx/>
                <a:latin typeface="Arial" pitchFamily="34" charset="0"/>
                <a:ea typeface="汉仪乐喵体W" panose="00020600040101010101" charset="-122"/>
                <a:cs typeface="+mj-cs"/>
              </a:defRPr>
            </a:lvl1pPr>
          </a:lstStyle>
          <a:p>
            <a:pPr lvl="0"/>
            <a:r>
              <a:rPr>
                <a:sym typeface="+mn-ea"/>
              </a:rPr>
              <a:t>编辑标题</a:t>
            </a:r>
            <a:endParaRPr>
              <a:sym typeface="+mn-ea"/>
            </a:endParaRPr>
          </a:p>
        </p:txBody>
      </p:sp>
      <p:sp>
        <p:nvSpPr>
          <p:cNvPr id="9" name="副标题 7"/>
          <p:cNvSpPr>
            <a:spLocks noGrp="1"/>
          </p:cNvSpPr>
          <p:nvPr>
            <p:ph type="subTitle" idx="3" hasCustomPrompt="1"/>
            <p:custDataLst>
              <p:tags r:id="rId8"/>
            </p:custDataLst>
          </p:nvPr>
        </p:nvSpPr>
        <p:spPr>
          <a:xfrm>
            <a:off x="4521871" y="4261441"/>
            <a:ext cx="6857365" cy="1669926"/>
          </a:xfrm>
        </p:spPr>
        <p:txBody>
          <a:bodyPr vert="horz" wrap="square" lIns="0" tIns="0" rIns="0" bIns="0" rtlCol="0">
            <a:normAutofit/>
          </a:bodyPr>
          <a:lstStyle>
            <a:lvl1pPr marL="0" marR="0" indent="0" algn="l" defTabSz="914400" rtl="0" eaLnBrk="1" fontAlgn="auto" latinLnBrk="0" hangingPunct="1">
              <a:lnSpc>
                <a:spcPct val="130000"/>
              </a:lnSpc>
              <a:spcBef>
                <a:spcPct val="0"/>
              </a:spcBef>
              <a:spcAft>
                <a:spcPct val="0"/>
              </a:spcAft>
              <a:buClrTx/>
              <a:buSzTx/>
              <a:buFont typeface="Arial" pitchFamily="34" charset="0"/>
              <a:buNone/>
              <a:defRPr kumimoji="0" lang="zh-CN" altLang="en-US" sz="1600" b="0" i="0" u="none" strike="noStrike" kern="1200" cap="none" spc="200" normalizeH="0" baseline="0" noProof="1">
                <a:solidFill>
                  <a:schemeClr val="dk1">
                    <a:lumMod val="65000"/>
                    <a:lumOff val="35000"/>
                  </a:schemeClr>
                </a:solidFill>
                <a:uFillTx/>
                <a:latin typeface="Arial" pitchFamily="34" charset="0"/>
                <a:ea typeface="幼圆" panose="02010509060101010101" charset="-122"/>
                <a:cs typeface="+mn-cs"/>
                <a:sym typeface="+mn-ea"/>
              </a:defRPr>
            </a:lvl1pPr>
            <a:lvl2pPr marL="457200" indent="0" algn="l" defTabSz="914400" rtl="0" eaLnBrk="1" fontAlgn="auto" latinLnBrk="0" hangingPunct="1">
              <a:lnSpc>
                <a:spcPct val="130000"/>
              </a:lnSpc>
              <a:spcBef>
                <a:spcPct val="0"/>
              </a:spcBef>
              <a:spcAft>
                <a:spcPts val="750"/>
              </a:spcAft>
              <a:buFont typeface="Arial" pitchFamily="34" charset="0"/>
              <a:buNone/>
              <a:tabLst>
                <a:tab pos="1609725"/>
              </a:tabLst>
              <a:defRPr sz="2000" u="none" strike="noStrike" kern="1200" cap="none" spc="0" normalizeH="0" baseline="0">
                <a:solidFill>
                  <a:schemeClr val="tx1">
                    <a:tint val="75000"/>
                  </a:schemeClr>
                </a:solidFill>
                <a:uFillTx/>
                <a:latin typeface="Arial" pitchFamily="34" charset="0"/>
                <a:ea typeface="微软雅黑"/>
                <a:cs typeface="+mn-cs"/>
              </a:defRPr>
            </a:lvl2pPr>
            <a:lvl3pPr marL="914400" indent="0" algn="l" defTabSz="914400" rtl="0" eaLnBrk="1" fontAlgn="auto" latinLnBrk="0" hangingPunct="1">
              <a:lnSpc>
                <a:spcPct val="130000"/>
              </a:lnSpc>
              <a:spcBef>
                <a:spcPct val="0"/>
              </a:spcBef>
              <a:spcAft>
                <a:spcPts val="750"/>
              </a:spcAft>
              <a:buFont typeface="Arial" pitchFamily="34" charset="0"/>
              <a:buNone/>
              <a:defRPr sz="1800" u="none" strike="noStrike" kern="1200" cap="none" spc="0" normalizeH="0" baseline="0">
                <a:solidFill>
                  <a:schemeClr val="tx1">
                    <a:tint val="75000"/>
                  </a:schemeClr>
                </a:solidFill>
                <a:uFillTx/>
                <a:latin typeface="Arial" pitchFamily="34" charset="0"/>
                <a:ea typeface="微软雅黑"/>
                <a:cs typeface="+mn-cs"/>
              </a:defRPr>
            </a:lvl3pPr>
            <a:lvl4pPr marL="13716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4pPr>
            <a:lvl5pPr marL="18288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5pPr>
            <a:lvl6pPr marL="22860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itchFamily="34" charset="0"/>
                <a:ea typeface="幼圆" panose="02010509060101010101" charset="-122"/>
              </a:defRPr>
            </a:lvl1pPr>
            <a:lvl2pPr eaLnBrk="1" fontAlgn="auto" latinLnBrk="0" hangingPunct="1">
              <a:defRPr sz="1600">
                <a:solidFill>
                  <a:schemeClr val="tx1"/>
                </a:solidFill>
                <a:latin typeface="Arial" pitchFamily="34" charset="0"/>
                <a:ea typeface="幼圆" panose="02010509060101010101" charset="-122"/>
              </a:defRPr>
            </a:lvl2pPr>
            <a:lvl3pPr eaLnBrk="1" fontAlgn="auto" latinLnBrk="0" hangingPunct="1">
              <a:defRPr sz="1600">
                <a:solidFill>
                  <a:schemeClr val="tx1"/>
                </a:solidFill>
                <a:latin typeface="Arial" pitchFamily="34" charset="0"/>
                <a:ea typeface="幼圆" panose="02010509060101010101" charset="-122"/>
              </a:defRPr>
            </a:lvl3pPr>
            <a:lvl4pPr eaLnBrk="1" fontAlgn="auto" latinLnBrk="0" hangingPunct="1">
              <a:defRPr sz="1600">
                <a:solidFill>
                  <a:schemeClr val="tx1"/>
                </a:solidFill>
                <a:latin typeface="Arial" pitchFamily="34" charset="0"/>
                <a:ea typeface="幼圆" panose="02010509060101010101" charset="-122"/>
              </a:defRPr>
            </a:lvl4pPr>
            <a:lvl5pPr eaLnBrk="1" fontAlgn="auto" latinLnBrk="0" hangingPunct="1">
              <a:defRPr sz="160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幼圆" panose="0201050906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幼圆" panose="0201050906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1488228" y="1234440"/>
            <a:ext cx="3309682" cy="438912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幼圆" panose="02010509060101010101"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竖排标题 1"/>
          <p:cNvSpPr>
            <a:spLocks noGrp="1"/>
          </p:cNvSpPr>
          <p:nvPr>
            <p:ph type="title" orient="ver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itchFamily="34" charset="0"/>
                <a:ea typeface="幼圆" panose="02010509060101010101" charset="-122"/>
              </a:defRPr>
            </a:lvl1pPr>
            <a:lvl2pPr indent="0" eaLnBrk="1" fontAlgn="auto" latinLnBrk="0" hangingPunct="1">
              <a:defRPr>
                <a:solidFill>
                  <a:schemeClr val="tx1"/>
                </a:solidFill>
                <a:latin typeface="Arial" pitchFamily="34" charset="0"/>
                <a:ea typeface="幼圆" panose="02010509060101010101" charset="-122"/>
              </a:defRPr>
            </a:lvl2pPr>
            <a:lvl3pPr indent="0" eaLnBrk="1" fontAlgn="auto" latinLnBrk="0" hangingPunct="1">
              <a:defRPr>
                <a:solidFill>
                  <a:schemeClr val="tx1"/>
                </a:solidFill>
                <a:latin typeface="Arial" pitchFamily="34" charset="0"/>
                <a:ea typeface="幼圆" panose="02010509060101010101" charset="-122"/>
              </a:defRPr>
            </a:lvl3pPr>
            <a:lvl4pPr indent="0" eaLnBrk="1" fontAlgn="auto" latinLnBrk="0" hangingPunct="1">
              <a:defRPr>
                <a:solidFill>
                  <a:schemeClr val="tx1"/>
                </a:solidFill>
                <a:latin typeface="Arial" pitchFamily="34" charset="0"/>
                <a:ea typeface="幼圆" panose="02010509060101010101" charset="-122"/>
              </a:defRPr>
            </a:lvl4pPr>
            <a:lvl5pPr indent="0" eaLnBrk="1" fontAlgn="auto" latinLnBrk="0" hangingPunct="1">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itchFamily="34" charset="0"/>
                <a:ea typeface="幼圆" panose="02010509060101010101" charset="-122"/>
              </a:defRPr>
            </a:lvl1pPr>
            <a:lvl2pPr>
              <a:defRPr>
                <a:solidFill>
                  <a:schemeClr val="tx1"/>
                </a:solidFill>
                <a:latin typeface="Arial" pitchFamily="34" charset="0"/>
                <a:ea typeface="幼圆" panose="02010509060101010101" charset="-122"/>
              </a:defRPr>
            </a:lvl2pPr>
            <a:lvl3pPr>
              <a:defRPr>
                <a:solidFill>
                  <a:schemeClr val="tx1"/>
                </a:solidFill>
                <a:latin typeface="Arial" pitchFamily="34" charset="0"/>
                <a:ea typeface="幼圆" panose="02010509060101010101" charset="-122"/>
              </a:defRPr>
            </a:lvl3pPr>
            <a:lvl4pPr>
              <a:defRPr>
                <a:solidFill>
                  <a:schemeClr val="tx1"/>
                </a:solidFill>
                <a:latin typeface="Arial" pitchFamily="34" charset="0"/>
                <a:ea typeface="幼圆" panose="02010509060101010101" charset="-122"/>
              </a:defRPr>
            </a:lvl4pPr>
            <a:lvl5pPr>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2" name="图片 1"/>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6" name="文本占位符 4"/>
          <p:cNvSpPr/>
          <p:nvPr>
            <p:ph type="body" idx="1" hasCustomPrompt="1"/>
            <p:custDataLst>
              <p:tags r:id="rId3"/>
            </p:custDataLst>
          </p:nvPr>
        </p:nvSpPr>
        <p:spPr>
          <a:xfrm>
            <a:off x="6604687" y="2463322"/>
            <a:ext cx="4825403" cy="640394"/>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4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标题 5"/>
          <p:cNvSpPr/>
          <p:nvPr>
            <p:ph type="title" hasCustomPrompt="1"/>
            <p:custDataLst>
              <p:tags r:id="rId4"/>
            </p:custDataLst>
          </p:nvPr>
        </p:nvSpPr>
        <p:spPr>
          <a:xfrm>
            <a:off x="6604053" y="3256115"/>
            <a:ext cx="4826038" cy="1138555"/>
          </a:xfrm>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600" b="1" i="0" u="none" strike="noStrike" kern="1200" cap="none" spc="700" normalizeH="0" baseline="0" noProof="0">
                <a:ln>
                  <a:noFill/>
                </a:ln>
                <a:solidFill>
                  <a:schemeClr val="lt1"/>
                </a:solidFill>
                <a:effectLst/>
                <a:uLnTx/>
                <a:uFillTx/>
                <a:latin typeface="Arial" pitchFamily="34" charset="0"/>
                <a:ea typeface="汉仪乐喵体W" panose="00020600040101010101" charset="-122"/>
                <a:cs typeface="+mj-cs"/>
                <a:sym typeface="+mn-ea"/>
              </a:defRPr>
            </a:lvl1pPr>
          </a:lstStyle>
          <a:p>
            <a:pPr lvl="0"/>
            <a:r>
              <a:rPr>
                <a:sym typeface="+mn-ea"/>
              </a:rPr>
              <a:t>编辑标题</a:t>
            </a:r>
            <a:endParaRPr>
              <a:sym typeface="+mn-ea"/>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custDataLst>
              <p:tags r:id="rId5"/>
            </p:custDataLst>
          </p:nvPr>
        </p:nvSpPr>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9" name="矩形 8"/>
          <p:cNvSpPr/>
          <p:nvPr>
            <p:custDataLst>
              <p:tags r:id="rId1"/>
            </p:custDataLst>
          </p:nvPr>
        </p:nvSpPr>
        <p:spPr>
          <a:xfrm>
            <a:off x="294600" y="302400"/>
            <a:ext cx="11602796" cy="6253188"/>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294600" y="3024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177310" y="5835510"/>
            <a:ext cx="720090" cy="720090"/>
          </a:xfrm>
          <a:prstGeom prst="rect">
            <a:avLst/>
          </a:prstGeom>
        </p:spPr>
      </p:pic>
      <p:sp>
        <p:nvSpPr>
          <p:cNvPr id="2" name="标题 1"/>
          <p:cNvSpPr>
            <a:spLocks noGrp="1"/>
          </p:cNvSpPr>
          <p:nvPr>
            <p:ph type="title" hasCustomPrompt="1"/>
            <p:custDataLst>
              <p:tags r:id="rId6"/>
            </p:custDataLst>
          </p:nvPr>
        </p:nvSpPr>
        <p:spPr>
          <a:xfrm>
            <a:off x="1281600" y="1249200"/>
            <a:ext cx="9626400" cy="723600"/>
          </a:xfrm>
        </p:spPr>
        <p:txBody>
          <a:bodyPr anchor="ctr"/>
          <a:lstStyle>
            <a:lvl1pPr>
              <a:defRPr sz="32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1113" y="2163600"/>
            <a:ext cx="9626600" cy="3445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10" name="矩形 9"/>
          <p:cNvSpPr/>
          <p:nvPr>
            <p:custDataLst>
              <p:tags r:id="rId1"/>
            </p:custDataLst>
          </p:nvPr>
        </p:nvSpPr>
        <p:spPr>
          <a:xfrm>
            <a:off x="0" y="-10800"/>
            <a:ext cx="4827588" cy="68687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hasCustomPrompt="1"/>
            <p:custDataLst>
              <p:tags r:id="rId6"/>
            </p:custDataLst>
          </p:nvPr>
        </p:nvSpPr>
        <p:spPr>
          <a:xfrm>
            <a:off x="583200" y="770400"/>
            <a:ext cx="3960000" cy="882000"/>
          </a:xfrm>
        </p:spPr>
        <p:txBody>
          <a:bodyPr anchor="ctr" anchorCtr="0"/>
          <a:lstStyle>
            <a:lvl1pPr>
              <a:defRPr sz="3600" baseline="0">
                <a:solidFill>
                  <a:schemeClr val="tx1"/>
                </a:solidFill>
                <a:latin typeface="Arial" pitchFamily="34" charset="0"/>
                <a:ea typeface="幼圆" panose="0201050906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586800" y="1764000"/>
            <a:ext cx="3956400" cy="4093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5101200" y="769938"/>
            <a:ext cx="6480000" cy="5087937"/>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10800"/>
            <a:ext cx="12189600" cy="2660396"/>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108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12000" y="781200"/>
            <a:ext cx="10976400" cy="626400"/>
          </a:xfrm>
        </p:spPr>
        <p:txBody>
          <a:bodyPr anchor="ctr"/>
          <a:lstStyle>
            <a:lvl1pPr algn="ctr">
              <a:defRPr sz="36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612000" y="1659600"/>
            <a:ext cx="10975975" cy="828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775" y="2808000"/>
            <a:ext cx="10965600" cy="34308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10" name="矩形 9"/>
          <p:cNvSpPr/>
          <p:nvPr>
            <p:custDataLst>
              <p:tags r:id="rId1"/>
            </p:custDataLst>
          </p:nvPr>
        </p:nvSpPr>
        <p:spPr>
          <a:xfrm>
            <a:off x="0" y="5029200"/>
            <a:ext cx="12189600" cy="18288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04800" y="669600"/>
            <a:ext cx="10976400" cy="565200"/>
          </a:xfrm>
        </p:spPr>
        <p:txBody>
          <a:bodyPr anchor="ctr" anchorCtr="0"/>
          <a:lstStyle>
            <a:lvl1pPr algn="ctr">
              <a:defRPr sz="32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604837" y="1681200"/>
            <a:ext cx="10990800" cy="3211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1"/>
            </p:custDataLst>
          </p:nvPr>
        </p:nvSpPr>
        <p:spPr>
          <a:xfrm>
            <a:off x="594000" y="5180400"/>
            <a:ext cx="11001600" cy="10116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10800"/>
            <a:ext cx="12189600" cy="9144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p:custDataLst>
              <p:tags r:id="rId6"/>
            </p:custDataLst>
          </p:nvPr>
        </p:nvSpPr>
        <p:spPr>
          <a:xfrm>
            <a:off x="579600" y="237600"/>
            <a:ext cx="11037600" cy="441964"/>
          </a:xfrm>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579600" y="1663200"/>
            <a:ext cx="53424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2400" y="1663200"/>
            <a:ext cx="53676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3200" y="4813200"/>
            <a:ext cx="53676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9" name="矩形 8"/>
          <p:cNvSpPr/>
          <p:nvPr>
            <p:custDataLst>
              <p:tags r:id="rId1"/>
            </p:custDataLst>
          </p:nvPr>
        </p:nvSpPr>
        <p:spPr>
          <a:xfrm>
            <a:off x="0" y="959400"/>
            <a:ext cx="12189600" cy="49391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0436061" y="-10801"/>
            <a:ext cx="1753527" cy="1753527"/>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5104461"/>
            <a:ext cx="1753527" cy="1753527"/>
          </a:xfrm>
          <a:prstGeom prst="rect">
            <a:avLst/>
          </a:prstGeom>
        </p:spPr>
      </p:pic>
      <p:sp>
        <p:nvSpPr>
          <p:cNvPr id="2" name="标题 1"/>
          <p:cNvSpPr>
            <a:spLocks noGrp="1"/>
          </p:cNvSpPr>
          <p:nvPr>
            <p:ph type="title" hasCustomPrompt="1"/>
            <p:custDataLst>
              <p:tags r:id="rId6"/>
            </p:custDataLst>
          </p:nvPr>
        </p:nvSpPr>
        <p:spPr>
          <a:xfrm>
            <a:off x="1522800" y="1339200"/>
            <a:ext cx="9144000" cy="2386800"/>
          </a:xfrm>
        </p:spPr>
        <p:txBody>
          <a:bodyPr anchor="b"/>
          <a:lstStyle>
            <a:lvl1pPr algn="ctr">
              <a:defRPr sz="60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522413" y="3862800"/>
            <a:ext cx="9144000" cy="1656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幼圆" panose="0201050906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幼圆" panose="0201050906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notesSlide" Target="../notesSlides/notesSlide2.xml" /><Relationship Id="rId20" Type="http://schemas.openxmlformats.org/officeDocument/2006/relationships/tags" Target="../tags/tag107.xml" /><Relationship Id="rId21" Type="http://schemas.openxmlformats.org/officeDocument/2006/relationships/tags" Target="../tags/tag108.xml" /><Relationship Id="rId22" Type="http://schemas.openxmlformats.org/officeDocument/2006/relationships/tags" Target="../tags/tag109.xml" /><Relationship Id="rId23" Type="http://schemas.openxmlformats.org/officeDocument/2006/relationships/tags" Target="../tags/tag110.xml" /><Relationship Id="rId24" Type="http://schemas.openxmlformats.org/officeDocument/2006/relationships/tags" Target="../tags/tag111.xml" /><Relationship Id="rId25" Type="http://schemas.openxmlformats.org/officeDocument/2006/relationships/tags" Target="../tags/tag112.xml" /><Relationship Id="rId26" Type="http://schemas.openxmlformats.org/officeDocument/2006/relationships/tags" Target="../tags/tag113.xml" /><Relationship Id="rId27" Type="http://schemas.openxmlformats.org/officeDocument/2006/relationships/tags" Target="../tags/tag114.xml" /><Relationship Id="rId28" Type="http://schemas.openxmlformats.org/officeDocument/2006/relationships/tags" Target="../tags/tag115.xml" /><Relationship Id="rId29" Type="http://schemas.openxmlformats.org/officeDocument/2006/relationships/tags" Target="../tags/tag116.xml" /><Relationship Id="rId3" Type="http://schemas.openxmlformats.org/officeDocument/2006/relationships/image" Target="../media/image2.png" /><Relationship Id="rId30" Type="http://schemas.openxmlformats.org/officeDocument/2006/relationships/tags" Target="../tags/tag117.xml" /><Relationship Id="rId31" Type="http://schemas.openxmlformats.org/officeDocument/2006/relationships/tags" Target="../tags/tag118.xml" /><Relationship Id="rId32" Type="http://schemas.openxmlformats.org/officeDocument/2006/relationships/tags" Target="../tags/tag119.xml" /><Relationship Id="rId33" Type="http://schemas.openxmlformats.org/officeDocument/2006/relationships/tags" Target="../tags/tag120.xml" /><Relationship Id="rId34" Type="http://schemas.openxmlformats.org/officeDocument/2006/relationships/tags" Target="../tags/tag121.xml" /><Relationship Id="rId35" Type="http://schemas.openxmlformats.org/officeDocument/2006/relationships/tags" Target="../tags/tag122.xml" /><Relationship Id="rId36" Type="http://schemas.openxmlformats.org/officeDocument/2006/relationships/tags" Target="../tags/tag123.xml" /><Relationship Id="rId37" Type="http://schemas.openxmlformats.org/officeDocument/2006/relationships/tags" Target="../tags/tag124.xml" /><Relationship Id="rId38" Type="http://schemas.openxmlformats.org/officeDocument/2006/relationships/tags" Target="../tags/tag125.xml" /><Relationship Id="rId4" Type="http://schemas.openxmlformats.org/officeDocument/2006/relationships/tags" Target="../tags/tag92.xml" /><Relationship Id="rId5" Type="http://schemas.openxmlformats.org/officeDocument/2006/relationships/image" Target="../media/image3.png"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1.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32.xml" /><Relationship Id="rId14" Type="http://schemas.openxmlformats.org/officeDocument/2006/relationships/tags" Target="../tags/tag13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tags" Target="../tags/tag126.xml" /><Relationship Id="rId5" Type="http://schemas.openxmlformats.org/officeDocument/2006/relationships/image" Target="../media/image3.png"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19" Type="http://schemas.openxmlformats.org/officeDocument/2006/relationships/tags" Target="../tags/tag149.xml" /><Relationship Id="rId2" Type="http://schemas.openxmlformats.org/officeDocument/2006/relationships/notesSlide" Target="../notesSlides/notesSlide4.xml" /><Relationship Id="rId20" Type="http://schemas.openxmlformats.org/officeDocument/2006/relationships/tags" Target="../tags/tag150.xml" /><Relationship Id="rId21" Type="http://schemas.openxmlformats.org/officeDocument/2006/relationships/tags" Target="../tags/tag151.xml" /><Relationship Id="rId22" Type="http://schemas.openxmlformats.org/officeDocument/2006/relationships/tags" Target="../tags/tag152.xml" /><Relationship Id="rId23" Type="http://schemas.openxmlformats.org/officeDocument/2006/relationships/tags" Target="../tags/tag153.xml" /><Relationship Id="rId24" Type="http://schemas.openxmlformats.org/officeDocument/2006/relationships/tags" Target="../tags/tag154.xml" /><Relationship Id="rId25" Type="http://schemas.openxmlformats.org/officeDocument/2006/relationships/tags" Target="../tags/tag155.xml" /><Relationship Id="rId26" Type="http://schemas.openxmlformats.org/officeDocument/2006/relationships/tags" Target="../tags/tag156.xml" /><Relationship Id="rId27" Type="http://schemas.openxmlformats.org/officeDocument/2006/relationships/tags" Target="../tags/tag157.xml" /><Relationship Id="rId28" Type="http://schemas.openxmlformats.org/officeDocument/2006/relationships/tags" Target="../tags/tag158.xml" /><Relationship Id="rId29" Type="http://schemas.openxmlformats.org/officeDocument/2006/relationships/tags" Target="../tags/tag159.xml" /><Relationship Id="rId3" Type="http://schemas.openxmlformats.org/officeDocument/2006/relationships/tags" Target="../tags/tag134.xml" /><Relationship Id="rId30" Type="http://schemas.openxmlformats.org/officeDocument/2006/relationships/tags" Target="../tags/tag160.xml" /><Relationship Id="rId31" Type="http://schemas.openxmlformats.org/officeDocument/2006/relationships/tags" Target="../tags/tag161.xml" /><Relationship Id="rId32" Type="http://schemas.openxmlformats.org/officeDocument/2006/relationships/tags" Target="../tags/tag162.xml" /><Relationship Id="rId33" Type="http://schemas.openxmlformats.org/officeDocument/2006/relationships/tags" Target="../tags/tag163.xml" /><Relationship Id="rId34" Type="http://schemas.openxmlformats.org/officeDocument/2006/relationships/tags" Target="../tags/tag164.xml" /><Relationship Id="rId35" Type="http://schemas.openxmlformats.org/officeDocument/2006/relationships/tags" Target="../tags/tag165.xml" /><Relationship Id="rId36" Type="http://schemas.openxmlformats.org/officeDocument/2006/relationships/tags" Target="../tags/tag166.xml" /><Relationship Id="rId37" Type="http://schemas.openxmlformats.org/officeDocument/2006/relationships/tags" Target="../tags/tag167.xml" /><Relationship Id="rId38" Type="http://schemas.openxmlformats.org/officeDocument/2006/relationships/tags" Target="../tags/tag168.xml" /><Relationship Id="rId39" Type="http://schemas.openxmlformats.org/officeDocument/2006/relationships/tags" Target="../tags/tag169.xml" /><Relationship Id="rId4" Type="http://schemas.openxmlformats.org/officeDocument/2006/relationships/tags" Target="../tags/tag135.xml" /><Relationship Id="rId40" Type="http://schemas.openxmlformats.org/officeDocument/2006/relationships/tags" Target="../tags/tag170.xml" /><Relationship Id="rId41" Type="http://schemas.openxmlformats.org/officeDocument/2006/relationships/tags" Target="../tags/tag171.xml" /><Relationship Id="rId42" Type="http://schemas.openxmlformats.org/officeDocument/2006/relationships/tags" Target="../tags/tag172.xml" /><Relationship Id="rId43" Type="http://schemas.openxmlformats.org/officeDocument/2006/relationships/tags" Target="../tags/tag173.xml" /><Relationship Id="rId44" Type="http://schemas.openxmlformats.org/officeDocument/2006/relationships/tags" Target="../tags/tag174.xml" /><Relationship Id="rId45" Type="http://schemas.openxmlformats.org/officeDocument/2006/relationships/tags" Target="../tags/tag175.xml" /><Relationship Id="rId46" Type="http://schemas.openxmlformats.org/officeDocument/2006/relationships/tags" Target="../tags/tag176.xml" /><Relationship Id="rId47" Type="http://schemas.openxmlformats.org/officeDocument/2006/relationships/tags" Target="../tags/tag177.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3.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84.xml" /><Relationship Id="rId14" Type="http://schemas.openxmlformats.org/officeDocument/2006/relationships/tags" Target="../tags/tag185.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tags" Target="../tags/tag178.xml" /><Relationship Id="rId5" Type="http://schemas.openxmlformats.org/officeDocument/2006/relationships/image" Target="../media/image3.png"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2" Type="http://schemas.openxmlformats.org/officeDocument/2006/relationships/notesSlide" Target="../notesSlides/notesSlide6.xml" /><Relationship Id="rId3" Type="http://schemas.openxmlformats.org/officeDocument/2006/relationships/image" Target="../media/image9.png"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image" Target="../media/image10.png" /><Relationship Id="rId7" Type="http://schemas.openxmlformats.org/officeDocument/2006/relationships/tags" Target="../tags/tag188.xml" /><Relationship Id="rId8" Type="http://schemas.openxmlformats.org/officeDocument/2006/relationships/image" Target="../media/image11.png" /><Relationship Id="rId9" Type="http://schemas.openxmlformats.org/officeDocument/2006/relationships/tags" Target="../tags/tag1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2" Type="http://schemas.openxmlformats.org/officeDocument/2006/relationships/notesSlide" Target="../notesSlides/notesSlide7.xml" /><Relationship Id="rId3" Type="http://schemas.openxmlformats.org/officeDocument/2006/relationships/image" Target="../media/image9.png"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image" Target="../media/image10.png" /><Relationship Id="rId7" Type="http://schemas.openxmlformats.org/officeDocument/2006/relationships/tags" Target="../tags/tag195.xml" /><Relationship Id="rId8" Type="http://schemas.openxmlformats.org/officeDocument/2006/relationships/image" Target="../media/image11.png" /><Relationship Id="rId9" Type="http://schemas.openxmlformats.org/officeDocument/2006/relationships/tags" Target="../tags/tag19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5.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06.xml" /><Relationship Id="rId14" Type="http://schemas.openxmlformats.org/officeDocument/2006/relationships/tags" Target="../tags/tag207.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tags" Target="../tags/tag200.xml" /><Relationship Id="rId5" Type="http://schemas.openxmlformats.org/officeDocument/2006/relationships/image" Target="../media/image3.png"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2.xml" /><Relationship Id="rId2" Type="http://schemas.openxmlformats.org/officeDocument/2006/relationships/notesSlide" Target="../notesSlides/notesSlide9.xml" /><Relationship Id="rId3" Type="http://schemas.openxmlformats.org/officeDocument/2006/relationships/image" Target="../media/image2.png" /><Relationship Id="rId4" Type="http://schemas.openxmlformats.org/officeDocument/2006/relationships/tags" Target="../tags/tag208.xml" /><Relationship Id="rId5" Type="http://schemas.openxmlformats.org/officeDocument/2006/relationships/image" Target="../media/image3.png"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2" Type="http://schemas.openxmlformats.org/officeDocument/2006/relationships/notesSlide" Target="../notesSlides/notesSlide10.xml" /><Relationship Id="rId3" Type="http://schemas.openxmlformats.org/officeDocument/2006/relationships/image" Target="../media/image2.png" /><Relationship Id="rId4" Type="http://schemas.openxmlformats.org/officeDocument/2006/relationships/tags" Target="../tags/tag213.xml" /><Relationship Id="rId5" Type="http://schemas.openxmlformats.org/officeDocument/2006/relationships/image" Target="../media/image3.png"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2" Type="http://schemas.openxmlformats.org/officeDocument/2006/relationships/notesSlide" Target="../notesSlides/notesSlide11.xml" /><Relationship Id="rId3" Type="http://schemas.openxmlformats.org/officeDocument/2006/relationships/image" Target="../media/image2.png" /><Relationship Id="rId4" Type="http://schemas.openxmlformats.org/officeDocument/2006/relationships/tags" Target="../tags/tag218.xml" /><Relationship Id="rId5" Type="http://schemas.openxmlformats.org/officeDocument/2006/relationships/image" Target="../media/image3.png"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2" Type="http://schemas.openxmlformats.org/officeDocument/2006/relationships/notesSlide" Target="../notesSlides/notesSlide12.xml" /><Relationship Id="rId3" Type="http://schemas.openxmlformats.org/officeDocument/2006/relationships/image" Target="../media/image2.png" /><Relationship Id="rId4" Type="http://schemas.openxmlformats.org/officeDocument/2006/relationships/tags" Target="../tags/tag223.xml" /><Relationship Id="rId5" Type="http://schemas.openxmlformats.org/officeDocument/2006/relationships/image" Target="../media/image3.png"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2" Type="http://schemas.openxmlformats.org/officeDocument/2006/relationships/notesSlide" Target="../notesSlides/notesSlide13.xml" /><Relationship Id="rId3" Type="http://schemas.openxmlformats.org/officeDocument/2006/relationships/image" Target="../media/image2.png" /><Relationship Id="rId4" Type="http://schemas.openxmlformats.org/officeDocument/2006/relationships/tags" Target="../tags/tag228.xml" /><Relationship Id="rId5" Type="http://schemas.openxmlformats.org/officeDocument/2006/relationships/image" Target="../media/image3.png"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2" Type="http://schemas.openxmlformats.org/officeDocument/2006/relationships/notesSlide" Target="../notesSlides/notesSlide14.xml" /><Relationship Id="rId3" Type="http://schemas.openxmlformats.org/officeDocument/2006/relationships/image" Target="../media/image2.png" /><Relationship Id="rId4" Type="http://schemas.openxmlformats.org/officeDocument/2006/relationships/tags" Target="../tags/tag233.xml" /><Relationship Id="rId5" Type="http://schemas.openxmlformats.org/officeDocument/2006/relationships/image" Target="../media/image3.png"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3.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44.xml" /><Relationship Id="rId14" Type="http://schemas.openxmlformats.org/officeDocument/2006/relationships/tags" Target="../tags/tag245.xml" /><Relationship Id="rId2" Type="http://schemas.openxmlformats.org/officeDocument/2006/relationships/notesSlide" Target="../notesSlides/notesSlide15.xml" /><Relationship Id="rId3" Type="http://schemas.openxmlformats.org/officeDocument/2006/relationships/image" Target="../media/image2.png" /><Relationship Id="rId4" Type="http://schemas.openxmlformats.org/officeDocument/2006/relationships/tags" Target="../tags/tag238.xml" /><Relationship Id="rId5" Type="http://schemas.openxmlformats.org/officeDocument/2006/relationships/image" Target="../media/image3.png"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04323111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0" name="直接连接符 9"/>
          <p:cNvCxnSpPr/>
          <p:nvPr>
            <p:custDataLst>
              <p:tags r:id="rId3"/>
            </p:custDataLst>
          </p:nvPr>
        </p:nvCxnSpPr>
        <p:spPr>
          <a:xfrm flipH="1">
            <a:off x="6299269" y="4757465"/>
            <a:ext cx="4825366" cy="0"/>
          </a:xfrm>
          <a:prstGeom prst="line">
            <a:avLst/>
          </a:prstGeom>
          <a:ln>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标题 5"/>
          <p:cNvSpPr/>
          <p:nvPr>
            <p:ph type="ctrTitle" idx="2"/>
            <p:custDataLst>
              <p:tags r:id="rId4"/>
            </p:custDataLst>
          </p:nvPr>
        </p:nvSpPr>
        <p:spPr>
          <a:xfrm>
            <a:off x="841375" y="1285875"/>
            <a:ext cx="11190605" cy="1064260"/>
          </a:xfrm>
        </p:spPr>
        <p:txBody>
          <a:bodyPr/>
          <a:lstStyle/>
          <a:p>
            <a:pPr marL="0" indent="0" algn="ctr">
              <a:lnSpc>
                <a:spcPct val="100000"/>
              </a:lnSpc>
              <a:spcBef>
                <a:spcPct val="0"/>
              </a:spcBef>
              <a:spcAft>
                <a:spcPct val="0"/>
              </a:spcAft>
              <a:buSzTx/>
              <a:buNone/>
            </a:pPr>
            <a:r>
              <a:rPr lang="zh-CN" altLang="en-US" sz="4800">
                <a:solidFill>
                  <a:srgbClr val="FFFF00"/>
                </a:solidFill>
                <a:latin typeface="仿宋" panose="02010609060101010101" charset="-122"/>
                <a:ea typeface="微软雅黑"/>
                <a:cs typeface="+mj-ea"/>
              </a:rPr>
              <a:t>《中国民艺馆年画》本丛书由著名民艺学专家潘鲁生教授主持编写。</a:t>
            </a:r>
            <a:endParaRPr lang="zh-CN" altLang="en-US" sz="4800">
              <a:solidFill>
                <a:srgbClr val="FFFF00"/>
              </a:solidFill>
              <a:latin typeface="仿宋" panose="02010609060101010101" charset="-122"/>
              <a:ea typeface="微软雅黑"/>
              <a:cs typeface="+mj-ea"/>
            </a:endParaRPr>
          </a:p>
        </p:txBody>
      </p:sp>
      <p:sp>
        <p:nvSpPr>
          <p:cNvPr id="7" name="副标题 6"/>
          <p:cNvSpPr/>
          <p:nvPr>
            <p:ph type="subTitle" idx="3"/>
          </p:nvPr>
        </p:nvSpPr>
        <p:spPr>
          <a:xfrm>
            <a:off x="2437130" y="3092450"/>
            <a:ext cx="7999095" cy="370205"/>
          </a:xfrm>
        </p:spPr>
        <p:txBody>
          <a:bodyPr>
            <a:noAutofit/>
          </a:bodyPr>
          <a:lstStyle/>
          <a:p>
            <a:pPr algn="ctr"/>
            <a:r>
              <a:rPr lang="zh-CN" altLang="en-US" sz="2400">
                <a:solidFill>
                  <a:srgbClr val="FFFF00"/>
                </a:solidFill>
                <a:latin typeface="仿宋" panose="02010609060101010101" charset="-122"/>
                <a:ea typeface="微软雅黑"/>
              </a:rPr>
              <a:t>读书笔记</a:t>
            </a:r>
            <a:endParaRPr lang="zh-CN" altLang="en-US" sz="2400">
              <a:solidFill>
                <a:srgbClr val="FFFF00"/>
              </a:solidFill>
              <a:latin typeface="仿宋" panose="02010609060101010101"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4" name="圆角矩形 3"/>
          <p:cNvSpPr/>
          <p:nvPr>
            <p:custDataLst>
              <p:tags r:id="rId7"/>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8"/>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9"/>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10"/>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11"/>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12"/>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3"/>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椭圆 1"/>
          <p:cNvSpPr/>
          <p:nvPr>
            <p:custDataLst>
              <p:tags r:id="rId14"/>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5"/>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6"/>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7"/>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8"/>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9"/>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20"/>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21"/>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22"/>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3"/>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4"/>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5"/>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6"/>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7"/>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8"/>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9"/>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30"/>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31"/>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32"/>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3"/>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4"/>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5"/>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6"/>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7"/>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359EFF">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丛书</a:t>
            </a:r>
            <a:endParaRPr lang="zh-CN" altLang="en-US" sz="2000" b="1" spc="300" err="1">
              <a:solidFill>
                <a:srgbClr val="FFFFFF"/>
              </a:solidFill>
              <a:latin typeface="仿宋" panose="02010609060101010101" charset="-122"/>
              <a:ea typeface="仿宋" panose="02010609060101010101" charset="-122"/>
            </a:endParaRPr>
          </a:p>
        </p:txBody>
      </p:sp>
      <p:sp>
        <p:nvSpPr>
          <p:cNvPr id="11"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2"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3"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教授</a:t>
            </a:r>
            <a:endParaRPr lang="zh-CN" altLang="en-US" spc="300" err="1">
              <a:solidFill>
                <a:srgbClr val="3F3F3F"/>
              </a:solidFill>
              <a:latin typeface="仿宋" panose="02010609060101010101" charset="-122"/>
              <a:ea typeface="仿宋" panose="02010609060101010101" charset="-122"/>
            </a:endParaRPr>
          </a:p>
        </p:txBody>
      </p:sp>
      <p:pic>
        <p:nvPicPr>
          <p:cNvPr id="15"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6"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7"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专家</a:t>
            </a:r>
            <a:endParaRPr lang="zh-CN" altLang="en-US" b="1" spc="300">
              <a:solidFill>
                <a:srgbClr val="FFFFFF"/>
              </a:solidFill>
              <a:latin typeface="仿宋" panose="02010609060101010101" charset="-122"/>
              <a:ea typeface="仿宋" panose="02010609060101010101" charset="-122"/>
            </a:endParaRPr>
          </a:p>
        </p:txBody>
      </p:sp>
      <p:sp>
        <p:nvSpPr>
          <p:cNvPr id="18"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年画</a:t>
            </a:r>
            <a:endParaRPr lang="zh-CN" altLang="en-US" b="1" spc="300">
              <a:solidFill>
                <a:srgbClr val="FFFFFF"/>
              </a:solidFill>
              <a:latin typeface="仿宋" panose="02010609060101010101" charset="-122"/>
              <a:ea typeface="仿宋" panose="02010609060101010101" charset="-122"/>
            </a:endParaRPr>
          </a:p>
        </p:txBody>
      </p:sp>
      <p:pic>
        <p:nvPicPr>
          <p:cNvPr id="19"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20"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著名</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中国</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民间艺术</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国民</a:t>
            </a:r>
            <a:endParaRPr lang="zh-CN" altLang="en-US" spc="300">
              <a:solidFill>
                <a:srgbClr val="3F3F3F"/>
              </a:solidFill>
              <a:latin typeface="仿宋" panose="02010609060101010101" charset="-122"/>
              <a:ea typeface="仿宋" panose="02010609060101010101" charset="-122"/>
            </a:endParaRPr>
          </a:p>
        </p:txBody>
      </p:sp>
      <p:sp>
        <p:nvSpPr>
          <p:cNvPr id="34"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教授</a:t>
            </a:r>
            <a:endParaRPr lang="zh-CN" altLang="en-US" spc="300">
              <a:solidFill>
                <a:srgbClr val="3F3F3F"/>
              </a:solidFill>
              <a:latin typeface="仿宋" panose="02010609060101010101" charset="-122"/>
              <a:ea typeface="仿宋" panose="02010609060101010101" charset="-122"/>
            </a:endParaRPr>
          </a:p>
        </p:txBody>
      </p:sp>
      <p:sp>
        <p:nvSpPr>
          <p:cNvPr id="35"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发展</a:t>
            </a:r>
            <a:endParaRPr lang="zh-CN" altLang="en-US" spc="300">
              <a:solidFill>
                <a:srgbClr val="3F3F3F"/>
              </a:solidFill>
              <a:latin typeface="仿宋" panose="02010609060101010101" charset="-122"/>
              <a:ea typeface="仿宋" panose="02010609060101010101" charset="-122"/>
            </a:endParaRPr>
          </a:p>
        </p:txBody>
      </p:sp>
      <p:sp>
        <p:nvSpPr>
          <p:cNvPr id="36"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魅力</a:t>
            </a:r>
            <a:endParaRPr lang="zh-CN" altLang="en-US" spc="300">
              <a:solidFill>
                <a:srgbClr val="3F3F3F"/>
              </a:solidFill>
              <a:latin typeface="仿宋" panose="02010609060101010101" charset="-122"/>
              <a:ea typeface="仿宋" panose="02010609060101010101" charset="-122"/>
            </a:endParaRPr>
          </a:p>
        </p:txBody>
      </p:sp>
      <p:sp>
        <p:nvSpPr>
          <p:cNvPr id="37"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传承</a:t>
            </a:r>
            <a:endParaRPr lang="zh-CN" altLang="en-US" spc="300">
              <a:solidFill>
                <a:srgbClr val="3F3F3F"/>
              </a:solidFill>
              <a:latin typeface="仿宋" panose="02010609060101010101" charset="-122"/>
              <a:ea typeface="仿宋" panose="02010609060101010101" charset="-122"/>
            </a:endParaRPr>
          </a:p>
        </p:txBody>
      </p:sp>
      <p:sp>
        <p:nvSpPr>
          <p:cNvPr id="38"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读者</a:t>
            </a:r>
            <a:endParaRPr lang="zh-CN" altLang="en-US" sz="1200" err="1">
              <a:solidFill>
                <a:srgbClr val="3F3F3F"/>
              </a:solidFill>
              <a:latin typeface="仿宋" panose="02010609060101010101" charset="-122"/>
              <a:ea typeface="仿宋" panose="02010609060101010101" charset="-122"/>
            </a:endParaRPr>
          </a:p>
        </p:txBody>
      </p:sp>
      <p:sp>
        <p:nvSpPr>
          <p:cNvPr id="46"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通过</a:t>
            </a:r>
            <a:endParaRPr lang="zh-CN" altLang="en-US" sz="1200" err="1">
              <a:solidFill>
                <a:srgbClr val="3F3F3F"/>
              </a:solidFill>
              <a:latin typeface="仿宋" panose="02010609060101010101" charset="-122"/>
              <a:ea typeface="仿宋" panose="02010609060101010101" charset="-122"/>
            </a:endParaRPr>
          </a:p>
        </p:txBody>
      </p:sp>
      <p:sp>
        <p:nvSpPr>
          <p:cNvPr id="47"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深厚</a:t>
            </a:r>
            <a:endParaRPr lang="zh-CN" altLang="en-US" sz="1200" err="1">
              <a:solidFill>
                <a:srgbClr val="3F3F3F"/>
              </a:solidFill>
              <a:latin typeface="仿宋" panose="02010609060101010101" charset="-122"/>
              <a:ea typeface="仿宋" panose="02010609060101010101" charset="-122"/>
            </a:endParaRPr>
          </a:p>
        </p:txBody>
      </p:sp>
      <p:sp>
        <p:nvSpPr>
          <p:cNvPr id="48"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深入</a:t>
            </a:r>
            <a:endParaRPr lang="zh-CN" altLang="en-US" sz="1200" err="1">
              <a:solidFill>
                <a:srgbClr val="3F3F3F"/>
              </a:solidFill>
              <a:latin typeface="仿宋" panose="02010609060101010101" charset="-122"/>
              <a:ea typeface="仿宋" panose="02010609060101010101" charset="-122"/>
            </a:endParaRPr>
          </a:p>
        </p:txBody>
      </p:sp>
      <p:sp>
        <p:nvSpPr>
          <p:cNvPr id="49"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独特</a:t>
            </a:r>
            <a:endParaRPr lang="zh-CN" altLang="en-US" sz="1200" err="1">
              <a:solidFill>
                <a:srgbClr val="3F3F3F"/>
              </a:solidFill>
              <a:latin typeface="仿宋" panose="02010609060101010101" charset="-122"/>
              <a:ea typeface="仿宋" panose="02010609060101010101" charset="-122"/>
            </a:endParaRPr>
          </a:p>
        </p:txBody>
      </p:sp>
      <p:sp>
        <p:nvSpPr>
          <p:cNvPr id="50"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内涵</a:t>
            </a:r>
            <a:endParaRPr lang="zh-CN" altLang="en-US" sz="1200" err="1">
              <a:solidFill>
                <a:srgbClr val="3F3F3F"/>
              </a:solidFill>
              <a:latin typeface="仿宋" panose="02010609060101010101" charset="-122"/>
              <a:ea typeface="仿宋" panose="02010609060101010101" charset="-122"/>
            </a:endParaRPr>
          </a:p>
        </p:txBody>
      </p:sp>
      <p:sp>
        <p:nvSpPr>
          <p:cNvPr id="51"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图片</a:t>
            </a:r>
            <a:endParaRPr lang="zh-CN" altLang="en-US" sz="1200">
              <a:solidFill>
                <a:srgbClr val="3F3F3F"/>
              </a:solidFill>
              <a:latin typeface="仿宋" panose="02010609060101010101" charset="-122"/>
              <a:ea typeface="仿宋" panose="02010609060101010101" charset="-122"/>
            </a:endParaRPr>
          </a:p>
        </p:txBody>
      </p:sp>
      <p:sp>
        <p:nvSpPr>
          <p:cNvPr id="52" name="文本框 51"/>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中国民艺馆年画》是潘鲁生教授倾心主持编写的民艺研究专著。作为我国著名的民艺学家，潘教授长期致力于民间艺术的研究与教学工作，对民间艺术的传承和发展有着深厚的理解和独到的见解。这部专著以年画为切入点，深入挖掘中国民间艺术的丰富内涵，旨在向广大读者展示中国民艺的独特魅力。</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年画是中国传统文化的重要组成部分，它承载着人们对美好生活的向往和对自然的敬畏之情。在本书中，潘教授通过对大量实物的深入研究和细致分析，系统地梳理了中国年画的发展历程，从历史背景、文化内涵、艺术特色等多个角度全面解读了中国年画的独特魅力。同时，他还深入探讨了年画的传承与创新问题，为民间艺术的保护和传承提供了有益的思路和借鉴。</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的一大亮点是收录了大量珍贵的年画实物图片，这些图片不仅展示了中国年画的丰富多彩，而且反映了不同地区、不同风格的年画特色。通过这些图片，读者可以直观地感受到年画的艺术魅力，更好地理解中国民间艺术的深厚底蕴。</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潘教授在书中还融入了自己多年的教学经验和研究成果，将理论知识与实际案例相结合，使得本书既有学术价值，又具有很高的可读性。无论是对于民艺研究者、民间艺术家，还是对于普通读者来说，《中国民艺馆年画》都是一部值得一读的佳作。</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中国民艺馆年画》是一部深入挖掘中国民间艺术内涵、系统梳理中国年画发展历程的学术著作。通过阅读本书，读者可以更全面地了解中国民艺的丰富多样，更深入地认识中国民间艺术的深厚底蕴和独特魅力。本书也为民间艺术的保护和传承提供了有益的思路和借鉴，为推动中国民间艺术的繁荣发展作出了积极贡献。</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《中国民艺馆年画》是潘鲁生教授倾心主持编写的民艺研究专著，作为民艺学研究的重要里程碑，具有很高的学术价值和艺术价值。这本书的精彩摘录，更是将年画的魅力与内涵展现得淋漓尽致。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年画，是中国民间艺术的瑰宝，是民俗文化的重要组成部分。它以独特的艺术形式和丰富的文化内涵，传递着中华民族的历史传统和审美观念。年画不仅仅是画，更是一种信仰、一种情感的寄托。”这是潘鲁生教授在本书开篇中对年画的精辟阐述。他深入浅出地分析了年画的起源、发展与演变，为我们提供了一个全面了解年画的视角。</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书中还展示了大量珍贵的年画作品，其中既有古朴典雅的传统样式，也有充满现代气息的创新之作。这些作品以细腻的笔触、丰富的色彩展现了民间生活的方方面面，如吉祥图案、神话传说、历史故事等。每一幅作品都蕴含着民间艺人的智慧和心血，传递着他们对美好生活的向往和追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潘鲁生教授在书中不仅对年画的艺术价值进行了深入剖析，还对其文化内涵进行了挖掘。他指出，年画不仅仅是装饰品，更是中华民族传统文化的载体。年画中蕴含的民俗风情、民间信仰、道德观念等元素，都是中华文化的重要组成部分。通过研究年画，我们可以更深入地了解中华民族的历史传统和文化底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书中还收录了潘鲁生教授与多位民艺学专家的访谈和对话。这些内容不仅丰富了本书的素材和观点，还为我们提供了一个更加宽广的视野来认识和思考年画这一独特的民间艺术形式。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中国民艺馆年画》这本书的精彩摘录展示了年画的独特魅力和深厚内涵。通过阅读本书，我们不仅可以领略到年画的艺术之美，还能深入了解其背后的文化意蕴和历史传统。这不仅有助于推动民艺学的发展，也有助于传承和弘扬中华民族优秀传统文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https://d.book118.com/796043231112010051</a:t>
            </a:r>
          </a:p>
        </p:txBody>
      </p:sp>
    </p:spTree>
  </p:cSld>
  <p:clrMapOvr>
    <a:masterClrMapping/>
  </p:clrMapOvr>
  <p:transition/>
  <p:timing/>
</p:sld>
</file>

<file path=ppt/tags/tag1.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3.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bbcf2772b2c343209350ea40fe9b3f86"/>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此处添加副标题内容"/>
  <p:tag name="KSO_WM_UNIT_TEXT_FILL_FORE_SCHEMECOLOR_INDEX" val="13"/>
  <p:tag name="KSO_WM_UNIT_TEXT_FILL_FORE_SCHEMECOLOR_INDEX_BRIGHTNESS" val="0.35"/>
  <p:tag name="KSO_WM_UNIT_TEXT_FILL_TYPE" val="1"/>
  <p:tag name="KSO_WM_UNIT_TYPE" val="b"/>
  <p:tag name="KSO_WM_UNIT_VALUE" val="19"/>
</p:tagLst>
</file>

<file path=ppt/tags/tag4.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xml><?xml version="1.0" encoding="utf-8"?>
<p:tagLst xmlns:p="http://schemas.openxmlformats.org/presentationml/2006/main">
  <p:tag name="KSO_WM_ASSEMBLE_CHIP_INDEX" val="e15ba83617d64fc6b109e9b981a2786d"/>
  <p:tag name="KSO_WM_BEAUTIFY_FLAG" val="#wm#"/>
  <p:tag name="KSO_WM_CHIP_FILLAREA_FILL_RULE" val="{&quot;fill_align&quot;:&quot;l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ab4ece2c928a4baaafb90c3c2e278ac4"/>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7.xml><?xml version="1.0" encoding="utf-8"?>
<p:tagLst xmlns:p="http://schemas.openxmlformats.org/presentationml/2006/main">
  <p:tag name="KSO_WM_ASSEMBLE_CHIP_INDEX" val="8da15b3f4ce2483da3539565a25eaaf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34f37ec0980f47a1af3b7d3af8ed1ab9"/>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xml><?xml version="1.0" encoding="utf-8"?>
<p:tagLst xmlns:p="http://schemas.openxmlformats.org/presentationml/2006/main">
  <p:tag name="KSO_WM_ASSEMBLE_CHIP_INDEX" val="362f32f05c4a4f00ab00d35837cf7c7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b886f1253c3b428282adae0639e94fbb"/>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9.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babe2e0cd4c342568048a050fb317af6"/>
  <p:tag name="KSO_WM_UNIT_DEFAULT_FONT" val="24;32;2"/>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10.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7a8c00639c474901b56d9777ab95a400"/>
  <p:tag name="KSO_WM_UNIT_DEFAULT_FONT" val="14;16;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为了最终演示发布的良好效果。"/>
  <p:tag name="KSO_WM_UNIT_TEXT_FILL_FORE_SCHEMECOLOR_INDEX" val="13"/>
  <p:tag name="KSO_WM_UNIT_TEXT_FILL_FORE_SCHEMECOLOR_INDEX_BRIGHTNESS" val="0.35"/>
  <p:tag name="KSO_WM_UNIT_TEXT_FILL_TYPE" val="1"/>
  <p:tag name="KSO_WM_UNIT_TYPE" val="b"/>
  <p:tag name="KSO_WM_UNIT_VALUE" val="165"/>
</p:tagLst>
</file>

<file path=ppt/tags/tag1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5.xml><?xml version="1.0" encoding="utf-8"?>
<p:tagLst xmlns:p="http://schemas.openxmlformats.org/presentationml/2006/main">
  <p:tag name="KSO_WM_ASSEMBLE_CHIP_INDEX" val="fd81a4c5f14149d8af6cd44c0f242661"/>
  <p:tag name="KSO_WM_BEAUTIFY_FLAG" val="#wm#"/>
  <p:tag name="KSO_WM_CHIP_FILLAREA_FILL_RULE" val="{&quot;fill_align&quot;:&quot;r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71da2df21867433a8785a6e49e807f6e"/>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16.xml><?xml version="1.0" encoding="utf-8"?>
<p:tagLst xmlns:p="http://schemas.openxmlformats.org/presentationml/2006/main">
  <p:tag name="KSO_WM_ASSEMBLE_CHIP_INDEX" val="80d7ca7f5f494a319fe07cece3ce117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26a788a8b837421390fb74640dd3386e"/>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7.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8.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9.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0.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3.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4.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96d83f363bcc494ea61ee02635dd7cf8"/>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3"/>
  <p:tag name="KSO_WM_UNIT_TEXT_FILL_FORE_SCHEMECOLOR_INDEX_BRIGHTNESS" val="0.35"/>
  <p:tag name="KSO_WM_UNIT_TEXT_FILL_TYPE" val="1"/>
  <p:tag name="KSO_WM_UNIT_TYPE" val="b"/>
  <p:tag name="KSO_WM_UNIT_VALUE" val="18"/>
</p:tagLst>
</file>

<file path=ppt/tags/tag25.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a5f8170114864349bad27e18bf193b90"/>
  <p:tag name="KSO_WM_UNIT_DEFAULT_FONT" val="60;74;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1"/>
  <p:tag name="KSO_WM_UNIT_PRESET_TEXT" val="谢谢观看"/>
  <p:tag name="KSO_WM_UNIT_TEXT_FILL_FORE_SCHEMECOLOR_INDEX" val="13"/>
  <p:tag name="KSO_WM_UNIT_TEXT_FILL_FORE_SCHEMECOLOR_INDEX_BRIGHTNESS" val="0.15"/>
  <p:tag name="KSO_WM_UNIT_TEXT_FILL_TYPE" val="1"/>
  <p:tag name="KSO_WM_UNIT_TYPE" val="a"/>
  <p:tag name="KSO_WM_UNIT_VALUE" val="6"/>
</p:tagLst>
</file>

<file path=ppt/tags/tag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8.xml><?xml version="1.0" encoding="utf-8"?>
<p:tagLst xmlns:p="http://schemas.openxmlformats.org/presentationml/2006/main">
  <p:tag name="KSO_WM_SLIDE_BACKGROUND_TYPE" val="general"/>
</p:tagLst>
</file>

<file path=ppt/tags/tag29.xml><?xml version="1.0" encoding="utf-8"?>
<p:tagLst xmlns:p="http://schemas.openxmlformats.org/presentationml/2006/main">
  <p:tag name="KSO_WM_SLIDE_BACKGROUND_TYPE" val="general"/>
</p:tagLst>
</file>

<file path=ppt/tags/tag30.xml><?xml version="1.0" encoding="utf-8"?>
<p:tagLst xmlns:p="http://schemas.openxmlformats.org/presentationml/2006/main">
  <p:tag name="KSO_WM_SLIDE_BACKGROUND_TYPE" val="general"/>
</p:tagLst>
</file>

<file path=ppt/tags/tag31.xml><?xml version="1.0" encoding="utf-8"?>
<p:tagLst xmlns:p="http://schemas.openxmlformats.org/presentationml/2006/main">
  <p:tag name="KSO_WM_SLIDE_BACKGROUND_TYPE" val="general"/>
</p:tagLst>
</file>

<file path=ppt/tags/tag32.xml><?xml version="1.0" encoding="utf-8"?>
<p:tagLst xmlns:p="http://schemas.openxmlformats.org/presentationml/2006/main">
  <p:tag name="KSO_WM_ASSEMBLE_CHIP_INDEX" val="ca46edf111714b50a52e157a8204f32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frame"/>
  <p:tag name="KSO_WM_TAG_VERSION" val="1.0"/>
  <p:tag name="KSO_WM_TEMPLATE_CATEGORY" val="chip"/>
  <p:tag name="KSO_WM_TEMPLATE_INDEX" val="20201293"/>
  <p:tag name="KSO_WM_UNIT_COMPATIBLE" val="0"/>
  <p:tag name="KSO_WM_UNIT_DEC_AREA_ID" val="6f85697011dd4c36953a7afb80b62e6d"/>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ASSEMBLE_CHIP_INDEX" val="74c6c9ef86c441ffa4c6c1da9248515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frame"/>
  <p:tag name="KSO_WM_TAG_VERSION" val="1.0"/>
  <p:tag name="KSO_WM_TEMPLATE_CATEGORY" val="chip"/>
  <p:tag name="KSO_WM_TEMPLATE_INDEX" val="20201293"/>
  <p:tag name="KSO_WM_UNIT_COMPATIBLE" val="0"/>
  <p:tag name="KSO_WM_UNIT_DEC_AREA_ID" val="86ab4b764f084da0b0502715ef32d348"/>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34.xml><?xml version="1.0" encoding="utf-8"?>
<p:tagLst xmlns:p="http://schemas.openxmlformats.org/presentationml/2006/main">
  <p:tag name="KSO_WM_ASSEMBLE_CHIP_INDEX" val="b95f201a57ca4aad8084c553c63b0aa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frame"/>
  <p:tag name="KSO_WM_TAG_VERSION" val="1.0"/>
  <p:tag name="KSO_WM_TEMPLATE_CATEGORY" val="chip"/>
  <p:tag name="KSO_WM_TEMPLATE_INDEX" val="20201293"/>
  <p:tag name="KSO_WM_UNIT_COMPATIBLE" val="0"/>
  <p:tag name="KSO_WM_UNIT_DEC_AREA_ID" val="20a7f9f60f3246429387fc233527e96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35.xml><?xml version="1.0" encoding="utf-8"?>
<p:tagLst xmlns:p="http://schemas.openxmlformats.org/presentationml/2006/main">
  <p:tag name="KSO_WM_SLIDE_BACKGROUND_TYPE" val="frame"/>
</p:tagLst>
</file>

<file path=ppt/tags/tag36.xml><?xml version="1.0" encoding="utf-8"?>
<p:tagLst xmlns:p="http://schemas.openxmlformats.org/presentationml/2006/main">
  <p:tag name="KSO_WM_SLIDE_BACKGROUND_TYPE" val="frame"/>
</p:tagLst>
</file>

<file path=ppt/tags/tag37.xml><?xml version="1.0" encoding="utf-8"?>
<p:tagLst xmlns:p="http://schemas.openxmlformats.org/presentationml/2006/main">
  <p:tag name="KSO_WM_SLIDE_BACKGROUND_TYPE" val="frame"/>
</p:tagLst>
</file>

<file path=ppt/tags/tag38.xml><?xml version="1.0" encoding="utf-8"?>
<p:tagLst xmlns:p="http://schemas.openxmlformats.org/presentationml/2006/main">
  <p:tag name="KSO_WM_SLIDE_BACKGROUND_TYPE" val="frame"/>
</p:tagLst>
</file>

<file path=ppt/tags/tag39.xml><?xml version="1.0" encoding="utf-8"?>
<p:tagLst xmlns:p="http://schemas.openxmlformats.org/presentationml/2006/main">
  <p:tag name="KSO_WM_SLIDE_BACKGROUND_TYPE" val="frame"/>
</p:tagLst>
</file>

<file path=ppt/tags/tag40.xml><?xml version="1.0" encoding="utf-8"?>
<p:tagLst xmlns:p="http://schemas.openxmlformats.org/presentationml/2006/main">
  <p:tag name="KSO_WM_ASSEMBLE_CHIP_INDEX" val="e977b0a7ba2e438cb853c03727ed247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leftRight"/>
  <p:tag name="KSO_WM_TAG_VERSION" val="1.0"/>
  <p:tag name="KSO_WM_TEMPLATE_CATEGORY" val="chip"/>
  <p:tag name="KSO_WM_TEMPLATE_INDEX" val="20201293"/>
  <p:tag name="KSO_WM_UNIT_COMPATIBLE" val="0"/>
  <p:tag name="KSO_WM_UNIT_DEC_AREA_ID" val="1d59e8ea84f849ada1bcf878678826e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41.xml><?xml version="1.0" encoding="utf-8"?>
<p:tagLst xmlns:p="http://schemas.openxmlformats.org/presentationml/2006/main">
  <p:tag name="KSO_WM_ASSEMBLE_CHIP_INDEX" val="02b7eab650cc40d39006fce446f7fe43"/>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leftRight"/>
  <p:tag name="KSO_WM_TAG_VERSION" val="1.0"/>
  <p:tag name="KSO_WM_TEMPLATE_CATEGORY" val="chip"/>
  <p:tag name="KSO_WM_TEMPLATE_INDEX" val="20201293"/>
  <p:tag name="KSO_WM_UNIT_COMPATIBLE" val="0"/>
  <p:tag name="KSO_WM_UNIT_DEC_AREA_ID" val="2a643f70f90349f49bd0b4e8a8c3011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42.xml><?xml version="1.0" encoding="utf-8"?>
<p:tagLst xmlns:p="http://schemas.openxmlformats.org/presentationml/2006/main">
  <p:tag name="KSO_WM_ASSEMBLE_CHIP_INDEX" val="f33360b5c486479486f189883183c53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leftRight"/>
  <p:tag name="KSO_WM_TAG_VERSION" val="1.0"/>
  <p:tag name="KSO_WM_TEMPLATE_CATEGORY" val="chip"/>
  <p:tag name="KSO_WM_TEMPLATE_INDEX" val="20201293"/>
  <p:tag name="KSO_WM_UNIT_COMPATIBLE" val="0"/>
  <p:tag name="KSO_WM_UNIT_DEC_AREA_ID" val="0130ad08a7fd42a3ba645fd34681ba96"/>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43.xml><?xml version="1.0" encoding="utf-8"?>
<p:tagLst xmlns:p="http://schemas.openxmlformats.org/presentationml/2006/main">
  <p:tag name="KSO_WM_SLIDE_BACKGROUND_TYPE" val="leftRight"/>
</p:tagLst>
</file>

<file path=ppt/tags/tag44.xml><?xml version="1.0" encoding="utf-8"?>
<p:tagLst xmlns:p="http://schemas.openxmlformats.org/presentationml/2006/main">
  <p:tag name="KSO_WM_SLIDE_BACKGROUND_TYPE" val="leftRight"/>
</p:tagLst>
</file>

<file path=ppt/tags/tag45.xml><?xml version="1.0" encoding="utf-8"?>
<p:tagLst xmlns:p="http://schemas.openxmlformats.org/presentationml/2006/main">
  <p:tag name="KSO_WM_SLIDE_BACKGROUND_TYPE" val="leftRight"/>
</p:tagLst>
</file>

<file path=ppt/tags/tag46.xml><?xml version="1.0" encoding="utf-8"?>
<p:tagLst xmlns:p="http://schemas.openxmlformats.org/presentationml/2006/main">
  <p:tag name="KSO_WM_SLIDE_BACKGROUND_TYPE" val="leftRight"/>
</p:tagLst>
</file>

<file path=ppt/tags/tag47.xml><?xml version="1.0" encoding="utf-8"?>
<p:tagLst xmlns:p="http://schemas.openxmlformats.org/presentationml/2006/main">
  <p:tag name="KSO_WM_SLIDE_BACKGROUND_TYPE" val="leftRight"/>
</p:tagLst>
</file>

<file path=ppt/tags/tag48.xml><?xml version="1.0" encoding="utf-8"?>
<p:tagLst xmlns:p="http://schemas.openxmlformats.org/presentationml/2006/main">
  <p:tag name="KSO_WM_SLIDE_BACKGROUND_TYPE" val="leftRight"/>
</p:tagLst>
</file>

<file path=ppt/tags/tag49.xml><?xml version="1.0" encoding="utf-8"?>
<p:tagLst xmlns:p="http://schemas.openxmlformats.org/presentationml/2006/main">
  <p:tag name="KSO_WM_ASSEMBLE_CHIP_INDEX" val="29a7da2a7710452499ce906a6815b25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topBottom"/>
  <p:tag name="KSO_WM_TAG_VERSION" val="1.0"/>
  <p:tag name="KSO_WM_TEMPLATE_CATEGORY" val="chip"/>
  <p:tag name="KSO_WM_TEMPLATE_INDEX" val="20201293"/>
  <p:tag name="KSO_WM_UNIT_COMPATIBLE" val="0"/>
  <p:tag name="KSO_WM_UNIT_DEC_AREA_ID" val="9ce9fcbcdd454ec6b7cb78105b003fd3"/>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0.xml><?xml version="1.0" encoding="utf-8"?>
<p:tagLst xmlns:p="http://schemas.openxmlformats.org/presentationml/2006/main">
  <p:tag name="KSO_WM_ASSEMBLE_CHIP_INDEX" val="58d234d209be4976b2e0cf01005a0ef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topBottom"/>
  <p:tag name="KSO_WM_TAG_VERSION" val="1.0"/>
  <p:tag name="KSO_WM_TEMPLATE_CATEGORY" val="chip"/>
  <p:tag name="KSO_WM_TEMPLATE_INDEX" val="20201293"/>
  <p:tag name="KSO_WM_UNIT_COMPATIBLE" val="0"/>
  <p:tag name="KSO_WM_UNIT_DEC_AREA_ID" val="bb1dbd7aca9e40908e1e17eb10411702"/>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1.xml><?xml version="1.0" encoding="utf-8"?>
<p:tagLst xmlns:p="http://schemas.openxmlformats.org/presentationml/2006/main">
  <p:tag name="KSO_WM_ASSEMBLE_CHIP_INDEX" val="f5a2004ac49b4bb69c57f8a02a26ca3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topBottom"/>
  <p:tag name="KSO_WM_TAG_VERSION" val="1.0"/>
  <p:tag name="KSO_WM_TEMPLATE_CATEGORY" val="chip"/>
  <p:tag name="KSO_WM_TEMPLATE_INDEX" val="20201293"/>
  <p:tag name="KSO_WM_UNIT_COMPATIBLE" val="0"/>
  <p:tag name="KSO_WM_UNIT_DEC_AREA_ID" val="e002303fbfca4df79512f67617623bf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52.xml><?xml version="1.0" encoding="utf-8"?>
<p:tagLst xmlns:p="http://schemas.openxmlformats.org/presentationml/2006/main">
  <p:tag name="KSO_WM_SLIDE_BACKGROUND_TYPE" val="topBottom"/>
</p:tagLst>
</file>

<file path=ppt/tags/tag53.xml><?xml version="1.0" encoding="utf-8"?>
<p:tagLst xmlns:p="http://schemas.openxmlformats.org/presentationml/2006/main">
  <p:tag name="KSO_WM_SLIDE_BACKGROUND_TYPE" val="topBottom"/>
</p:tagLst>
</file>

<file path=ppt/tags/tag54.xml><?xml version="1.0" encoding="utf-8"?>
<p:tagLst xmlns:p="http://schemas.openxmlformats.org/presentationml/2006/main">
  <p:tag name="KSO_WM_SLIDE_BACKGROUND_TYPE" val="topBottom"/>
</p:tagLst>
</file>

<file path=ppt/tags/tag55.xml><?xml version="1.0" encoding="utf-8"?>
<p:tagLst xmlns:p="http://schemas.openxmlformats.org/presentationml/2006/main">
  <p:tag name="KSO_WM_SLIDE_BACKGROUND_TYPE" val="topBottom"/>
</p:tagLst>
</file>

<file path=ppt/tags/tag56.xml><?xml version="1.0" encoding="utf-8"?>
<p:tagLst xmlns:p="http://schemas.openxmlformats.org/presentationml/2006/main">
  <p:tag name="KSO_WM_SLIDE_BACKGROUND_TYPE" val="topBottom"/>
</p:tagLst>
</file>

<file path=ppt/tags/tag57.xml><?xml version="1.0" encoding="utf-8"?>
<p:tagLst xmlns:p="http://schemas.openxmlformats.org/presentationml/2006/main">
  <p:tag name="KSO_WM_SLIDE_BACKGROUND_TYPE" val="topBottom"/>
</p:tagLst>
</file>

<file path=ppt/tags/tag58.xml><?xml version="1.0" encoding="utf-8"?>
<p:tagLst xmlns:p="http://schemas.openxmlformats.org/presentationml/2006/main">
  <p:tag name="KSO_WM_ASSEMBLE_CHIP_INDEX" val="1fc67831cb5a49c892673ec7cdbcd031"/>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ottomTop"/>
  <p:tag name="KSO_WM_TAG_VERSION" val="1.0"/>
  <p:tag name="KSO_WM_TEMPLATE_CATEGORY" val="chip"/>
  <p:tag name="KSO_WM_TEMPLATE_INDEX" val="20201293"/>
  <p:tag name="KSO_WM_UNIT_COMPATIBLE" val="0"/>
  <p:tag name="KSO_WM_UNIT_DEC_AREA_ID" val="fb223afda20e4bc98e7e527da0d4061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9.xml><?xml version="1.0" encoding="utf-8"?>
<p:tagLst xmlns:p="http://schemas.openxmlformats.org/presentationml/2006/main">
  <p:tag name="KSO_WM_ASSEMBLE_CHIP_INDEX" val="ae053a95a3884383997281928459716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ottomTop"/>
  <p:tag name="KSO_WM_TAG_VERSION" val="1.0"/>
  <p:tag name="KSO_WM_TEMPLATE_CATEGORY" val="chip"/>
  <p:tag name="KSO_WM_TEMPLATE_INDEX" val="20201293"/>
  <p:tag name="KSO_WM_UNIT_COMPATIBLE" val="0"/>
  <p:tag name="KSO_WM_UNIT_DEC_AREA_ID" val="43ced91df8614865bce67ad2c5869386"/>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0.xml><?xml version="1.0" encoding="utf-8"?>
<p:tagLst xmlns:p="http://schemas.openxmlformats.org/presentationml/2006/main">
  <p:tag name="KSO_WM_ASSEMBLE_CHIP_INDEX" val="56ee6a1a3283454ab095ea878c93175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ottomTop"/>
  <p:tag name="KSO_WM_TAG_VERSION" val="1.0"/>
  <p:tag name="KSO_WM_TEMPLATE_CATEGORY" val="chip"/>
  <p:tag name="KSO_WM_TEMPLATE_INDEX" val="20201293"/>
  <p:tag name="KSO_WM_UNIT_COMPATIBLE" val="0"/>
  <p:tag name="KSO_WM_UNIT_DEC_AREA_ID" val="18b5cfe565f84a319a39b55186d91e5d"/>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1.xml><?xml version="1.0" encoding="utf-8"?>
<p:tagLst xmlns:p="http://schemas.openxmlformats.org/presentationml/2006/main">
  <p:tag name="KSO_WM_SLIDE_BACKGROUND_TYPE" val="bottomTop"/>
</p:tagLst>
</file>

<file path=ppt/tags/tag62.xml><?xml version="1.0" encoding="utf-8"?>
<p:tagLst xmlns:p="http://schemas.openxmlformats.org/presentationml/2006/main">
  <p:tag name="KSO_WM_SLIDE_BACKGROUND_TYPE" val="bottomTop"/>
</p:tagLst>
</file>

<file path=ppt/tags/tag63.xml><?xml version="1.0" encoding="utf-8"?>
<p:tagLst xmlns:p="http://schemas.openxmlformats.org/presentationml/2006/main">
  <p:tag name="KSO_WM_SLIDE_BACKGROUND_TYPE" val="bottomTop"/>
</p:tagLst>
</file>

<file path=ppt/tags/tag64.xml><?xml version="1.0" encoding="utf-8"?>
<p:tagLst xmlns:p="http://schemas.openxmlformats.org/presentationml/2006/main">
  <p:tag name="KSO_WM_SLIDE_BACKGROUND_TYPE" val="bottomTop"/>
</p:tagLst>
</file>

<file path=ppt/tags/tag65.xml><?xml version="1.0" encoding="utf-8"?>
<p:tagLst xmlns:p="http://schemas.openxmlformats.org/presentationml/2006/main">
  <p:tag name="KSO_WM_SLIDE_BACKGROUND_TYPE" val="bottomTop"/>
</p:tagLst>
</file>

<file path=ppt/tags/tag66.xml><?xml version="1.0" encoding="utf-8"?>
<p:tagLst xmlns:p="http://schemas.openxmlformats.org/presentationml/2006/main">
  <p:tag name="KSO_WM_SLIDE_BACKGROUND_TYPE" val="bottomTop"/>
</p:tagLst>
</file>

<file path=ppt/tags/tag67.xml><?xml version="1.0" encoding="utf-8"?>
<p:tagLst xmlns:p="http://schemas.openxmlformats.org/presentationml/2006/main">
  <p:tag name="KSO_WM_ASSEMBLE_CHIP_INDEX" val="6ae098f97e7544f99dcde5a345b84b25"/>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navigation"/>
  <p:tag name="KSO_WM_TAG_VERSION" val="1.0"/>
  <p:tag name="KSO_WM_TEMPLATE_CATEGORY" val="chip"/>
  <p:tag name="KSO_WM_TEMPLATE_INDEX" val="20201293"/>
  <p:tag name="KSO_WM_UNIT_COMPATIBLE" val="0"/>
  <p:tag name="KSO_WM_UNIT_DEC_AREA_ID" val="21db78a4d71642f9a87d6340830d1301"/>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ASSEMBLE_CHIP_INDEX" val="acf38ca99e8c4975816fd3b4fa3bcaef"/>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navigation"/>
  <p:tag name="KSO_WM_TAG_VERSION" val="1.0"/>
  <p:tag name="KSO_WM_TEMPLATE_CATEGORY" val="chip"/>
  <p:tag name="KSO_WM_TEMPLATE_INDEX" val="20201293"/>
  <p:tag name="KSO_WM_UNIT_COMPATIBLE" val="0"/>
  <p:tag name="KSO_WM_UNIT_DEC_AREA_ID" val="c62eb7bccd404f4ca7c94d4633816c75"/>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9.xml><?xml version="1.0" encoding="utf-8"?>
<p:tagLst xmlns:p="http://schemas.openxmlformats.org/presentationml/2006/main">
  <p:tag name="KSO_WM_ASSEMBLE_CHIP_INDEX" val="3cb715d7cd84472bb6f1213135d85596"/>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navigation"/>
  <p:tag name="KSO_WM_TAG_VERSION" val="1.0"/>
  <p:tag name="KSO_WM_TEMPLATE_CATEGORY" val="chip"/>
  <p:tag name="KSO_WM_TEMPLATE_INDEX" val="20201293"/>
  <p:tag name="KSO_WM_UNIT_COMPATIBLE" val="0"/>
  <p:tag name="KSO_WM_UNIT_DEC_AREA_ID" val="43565377674c4cd0a3bff888d75576a0"/>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70.xml><?xml version="1.0" encoding="utf-8"?>
<p:tagLst xmlns:p="http://schemas.openxmlformats.org/presentationml/2006/main">
  <p:tag name="KSO_WM_SLIDE_BACKGROUND_TYPE" val="navigation"/>
</p:tagLst>
</file>

<file path=ppt/tags/tag71.xml><?xml version="1.0" encoding="utf-8"?>
<p:tagLst xmlns:p="http://schemas.openxmlformats.org/presentationml/2006/main">
  <p:tag name="KSO_WM_SLIDE_BACKGROUND_TYPE" val="navigation"/>
</p:tagLst>
</file>

<file path=ppt/tags/tag72.xml><?xml version="1.0" encoding="utf-8"?>
<p:tagLst xmlns:p="http://schemas.openxmlformats.org/presentationml/2006/main">
  <p:tag name="KSO_WM_SLIDE_BACKGROUND_TYPE" val="navigation"/>
</p:tagLst>
</file>

<file path=ppt/tags/tag73.xml><?xml version="1.0" encoding="utf-8"?>
<p:tagLst xmlns:p="http://schemas.openxmlformats.org/presentationml/2006/main">
  <p:tag name="KSO_WM_SLIDE_BACKGROUND_TYPE" val="navigation"/>
</p:tagLst>
</file>

<file path=ppt/tags/tag74.xml><?xml version="1.0" encoding="utf-8"?>
<p:tagLst xmlns:p="http://schemas.openxmlformats.org/presentationml/2006/main">
  <p:tag name="KSO_WM_SLIDE_BACKGROUND_TYPE" val="navigation"/>
</p:tagLst>
</file>

<file path=ppt/tags/tag75.xml><?xml version="1.0" encoding="utf-8"?>
<p:tagLst xmlns:p="http://schemas.openxmlformats.org/presentationml/2006/main">
  <p:tag name="KSO_WM_SLIDE_BACKGROUND_TYPE" val="navigation"/>
</p:tagLst>
</file>

<file path=ppt/tags/tag76.xml><?xml version="1.0" encoding="utf-8"?>
<p:tagLst xmlns:p="http://schemas.openxmlformats.org/presentationml/2006/main">
  <p:tag name="KSO_WM_SLIDE_BACKGROUND_TYPE" val="navigation"/>
</p:tagLst>
</file>

<file path=ppt/tags/tag77.xml><?xml version="1.0" encoding="utf-8"?>
<p:tagLst xmlns:p="http://schemas.openxmlformats.org/presentationml/2006/main">
  <p:tag name="KSO_WM_SLIDE_BACKGROUND_TYPE" val="navigation"/>
</p:tagLst>
</file>

<file path=ppt/tags/tag78.xml><?xml version="1.0" encoding="utf-8"?>
<p:tagLst xmlns:p="http://schemas.openxmlformats.org/presentationml/2006/main">
  <p:tag name="KSO_WM_ASSEMBLE_CHIP_INDEX" val="3588f85b4d0f401db79975545894d9c4"/>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elt"/>
  <p:tag name="KSO_WM_TAG_VERSION" val="1.0"/>
  <p:tag name="KSO_WM_TEMPLATE_CATEGORY" val="chip"/>
  <p:tag name="KSO_WM_TEMPLATE_INDEX" val="20201293"/>
  <p:tag name="KSO_WM_UNIT_COMPATIBLE" val="0"/>
  <p:tag name="KSO_WM_UNIT_DEC_AREA_ID" val="31b30d0a2a7348c58dd356ae2b69102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ASSEMBLE_CHIP_INDEX" val="780169f800204570a19767162010aec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elt"/>
  <p:tag name="KSO_WM_TAG_VERSION" val="1.0"/>
  <p:tag name="KSO_WM_TEMPLATE_CATEGORY" val="chip"/>
  <p:tag name="KSO_WM_TEMPLATE_INDEX" val="20201293"/>
  <p:tag name="KSO_WM_UNIT_COMPATIBLE" val="0"/>
  <p:tag name="KSO_WM_UNIT_DEC_AREA_ID" val="7777104886814beabcda27e16173ea6d"/>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0.xml><?xml version="1.0" encoding="utf-8"?>
<p:tagLst xmlns:p="http://schemas.openxmlformats.org/presentationml/2006/main">
  <p:tag name="KSO_WM_ASSEMBLE_CHIP_INDEX" val="e66040eb1a6e446992c17124a1fc928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elt"/>
  <p:tag name="KSO_WM_TAG_VERSION" val="1.0"/>
  <p:tag name="KSO_WM_TEMPLATE_CATEGORY" val="chip"/>
  <p:tag name="KSO_WM_TEMPLATE_INDEX" val="20201293"/>
  <p:tag name="KSO_WM_UNIT_COMPATIBLE" val="0"/>
  <p:tag name="KSO_WM_UNIT_DEC_AREA_ID" val="a2a9c69b03444257a848bde0c59860b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81.xml><?xml version="1.0" encoding="utf-8"?>
<p:tagLst xmlns:p="http://schemas.openxmlformats.org/presentationml/2006/main">
  <p:tag name="KSO_WM_SLIDE_BACKGROUND_TYPE" val="belt"/>
</p:tagLst>
</file>

<file path=ppt/tags/tag82.xml><?xml version="1.0" encoding="utf-8"?>
<p:tagLst xmlns:p="http://schemas.openxmlformats.org/presentationml/2006/main">
  <p:tag name="KSO_WM_SLIDE_BACKGROUND_TYPE" val="belt"/>
</p:tagLst>
</file>

<file path=ppt/tags/tag83.xml><?xml version="1.0" encoding="utf-8"?>
<p:tagLst xmlns:p="http://schemas.openxmlformats.org/presentationml/2006/main">
  <p:tag name="KSO_WM_SLIDE_BACKGROUND_TYPE" val="belt"/>
</p:tagLst>
</file>

<file path=ppt/tags/tag84.xml><?xml version="1.0" encoding="utf-8"?>
<p:tagLst xmlns:p="http://schemas.openxmlformats.org/presentationml/2006/main">
  <p:tag name="KSO_WM_SLIDE_BACKGROUND_TYPE" val="belt"/>
</p:tagLst>
</file>

<file path=ppt/tags/tag85.xml><?xml version="1.0" encoding="utf-8"?>
<p:tagLst xmlns:p="http://schemas.openxmlformats.org/presentationml/2006/main">
  <p:tag name="KSO_WM_SLIDE_BACKGROUND_TYPE" val="belt"/>
</p:tagLst>
</file>

<file path=ppt/tags/tag86.xml><?xml version="1.0" encoding="utf-8"?>
<p:tagLst xmlns:p="http://schemas.openxmlformats.org/presentationml/2006/main">
  <p:tag name="KSO_WM_TEMPLATE_CATEGORY" val="custom"/>
  <p:tag name="KSO_WM_TEMPLATE_INDEX" val="20201293"/>
</p:tagLst>
</file>

<file path=ppt/tags/tag87.xml><?xml version="1.0" encoding="utf-8"?>
<p:tagLst xmlns:p="http://schemas.openxmlformats.org/presentationml/2006/main">
  <p:tag name="KSO_WM_TEMPLATE_CATEGORY" val="custom"/>
  <p:tag name="KSO_WM_TEMPLATE_INDEX" val="20201293"/>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01293"/>
</p:tagLst>
</file>

<file path=ppt/tags/tag89.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5bbce3cc54e946a8a690f9ed56e8d86a"/>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bbcf2772b2c343209350ea40fe9b3f86&quot;,&quot;X&quot;:{&quot;Pos&quot;:1},&quot;Y&quot;:{&quot;Pos&quot;:2}},&quot;whChangeMode&quot;:0}"/>
  <p:tag name="KSO_WM_UNIT_DIAGRAM_ISNUMVISUAL" val="0"/>
  <p:tag name="KSO_WM_UNIT_DIAGRAM_ISREFERUNIT" val="0"/>
  <p:tag name="KSO_WM_UNIT_HIGHLIGHT" val="0"/>
  <p:tag name="KSO_WM_UNIT_ID" val="custom20201293_1*i*1"/>
  <p:tag name="KSO_WM_UNIT_INDEX" val="1"/>
  <p:tag name="KSO_WM_UNIT_LAYERLEVEL" val="1"/>
  <p:tag name="KSO_WM_UNIT_LINE_FILL_TYPE" val="2"/>
  <p:tag name="KSO_WM_UNIT_LINE_FORE_SCHEMECOLOR_INDEX" val="13"/>
  <p:tag name="KSO_WM_UNIT_LINE_FORE_SCHEMECOLOR_INDEX_BRIGHTNESS" val="0.25"/>
  <p:tag name="KSO_WM_UNIT_SM_LIMIT_TYPE" val="3"/>
  <p:tag name="KSO_WM_UNIT_TYPE" val="i"/>
</p:tagLst>
</file>

<file path=ppt/tags/tag90.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91.xml><?xml version="1.0" encoding="utf-8"?>
<p:tagLst xmlns:p="http://schemas.openxmlformats.org/presentationml/2006/main">
  <p:tag name="KSO_WM_BEAUTIFY_FLAG" val="#wm#"/>
  <p:tag name="KSO_WM_CHIP_FILLPROP" val="[[{&quot;fill_id&quot;:&quot;014cd647425143238c2ec88d4832793b&quot;,&quot;fill_align&quot;:&quot;cm&quot;,&quot;text_align&quot;:&quot;lm&quot;,&quot;text_direction&quot;:&quot;horizontal&quot;,&quot;chip_types&quot;:[&quot;text&quot;,&quot;header&quot;]}]]"/>
  <p:tag name="KSO_WM_CHIP_GROUPID" val="5ebf6661ddc3daf3fef3f760"/>
  <p:tag name="KSO_WM_CHIP_INFOS" val="{&quot;layout_type&quot;:&quot;forright&quot;,&quot;slide_type&quot;:[&quot;title&quot;],&quot;aspect_ratio&quot;:&quot;16:9&quot;}"/>
  <p:tag name="KSO_WM_CHIP_XID" val="5ebe041a0ac41c4a0a52557a"/>
  <p:tag name="KSO_WM_SLIDE_BACKGROUND_TYPE" val="general"/>
  <p:tag name="KSO_WM_SLIDE_BK_DARK_LIGHT" val="2"/>
  <p:tag name="KSO_WM_SLIDE_ID" val="custom20201293_1"/>
  <p:tag name="KSO_WM_SLIDE_INDEX" val="1"/>
  <p:tag name="KSO_WM_SLIDE_ITEM_CNT" val="0"/>
  <p:tag name="KSO_WM_SLIDE_LAYOUT" val="a_b"/>
  <p:tag name="KSO_WM_SLIDE_LAYOUT_CNT" val="1_1"/>
  <p:tag name="KSO_WM_SLIDE_LAYOUT_INFO" val="{&quot;id&quot;:&quot;2020-11-03T15:40:27&quot;,&quot;maxSize&quot;:{&quot;size1&quot;:62.85377762405961},&quot;minSize&quot;:{&quot;size1&quot;:51.45377762405962},&quot;normalSize&quot;:{&quot;size1&quot;:58.55377762405961},&quot;subLayout&quot;:[{&quot;id&quot;:&quot;2020-11-03T15:40:27&quot;,&quot;margin&quot;:{&quot;bottom&quot;:0.20331743359565735,&quot;left&quot;:17.497968673706055,&quot;right&quot;:2.963141441345215,&quot;top&quot;:5.821568489074707},&quot;type&quot;:0},{&quot;id&quot;:&quot;2020-11-03T15:40:27&quot;,&quot;margin&quot;:{&quot;bottom&quot;:5.821590900421143,&quot;left&quot;:17.497968673706055,&quot;right&quot;:2.963141441345215,&quot;top&quot;:0.2784408628940582},&quot;type&quot;:0}],&quot;type&quot;:0}"/>
  <p:tag name="KSO_WM_SLIDE_POSITION" val="520*39"/>
  <p:tag name="KSO_WM_SLIDE_SIZE" val="380*460"/>
  <p:tag name="KSO_WM_SLIDE_SUBTYPE" val="pureTxt"/>
  <p:tag name="KSO_WM_SLIDE_SUPPORT_FEATURE_TYPE" val="0"/>
  <p:tag name="KSO_WM_SLIDE_TYPE" val="title"/>
  <p:tag name="KSO_WM_TAG_VERSION" val="1.0"/>
  <p:tag name="KSO_WM_TEMPLATE_ASSEMBLE_GROUPID" val="5fa0fd07a8fc48be8080e791"/>
  <p:tag name="KSO_WM_TEMPLATE_ASSEMBLE_XID" val="5fa10962a8fc48be8080f8ae"/>
  <p:tag name="KSO_WM_TEMPLATE_CATEGORY" val="custom"/>
  <p:tag name="KSO_WM_TEMPLATE_COLOR_TYPE" val="1"/>
  <p:tag name="KSO_WM_TEMPLATE_INDEX" val="20201293"/>
  <p:tag name="KSO_WM_TEMPLATE_MASTER_THUMB_INDEX" val="13"/>
  <p:tag name="KSO_WM_TEMPLATE_MASTER_TYPE" val="1"/>
  <p:tag name="KSO_WM_TEMPLATE_SUBCATEGORY" val="21"/>
  <p:tag name="KSO_WM_TEMPLATE_THUMBS_INDEX" val="1、2、3、4、7、46"/>
</p:tagLst>
</file>

<file path=ppt/tags/tag92.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93.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12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33.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1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1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1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1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1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1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1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1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1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1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1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1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1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1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1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1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1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1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1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1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1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1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1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1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1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1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1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1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1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7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7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1.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8.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0.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1.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Adjacency">
      <a:dk1>
        <a:srgbClr val="000000"/>
      </a:dk1>
      <a:lt1>
        <a:srgbClr val="FFFFFF"/>
      </a:lt1>
      <a:dk2>
        <a:srgbClr val="F0F0F0"/>
      </a:dk2>
      <a:lt2>
        <a:srgbClr val="FFFFFF"/>
      </a:lt2>
      <a:accent1>
        <a:srgbClr val="6F62A1"/>
      </a:accent1>
      <a:accent2>
        <a:srgbClr val="4775AD"/>
      </a:accent2>
      <a:accent3>
        <a:srgbClr val="3A8599"/>
      </a:accent3>
      <a:accent4>
        <a:srgbClr val="4A8D79"/>
      </a:accent4>
      <a:accent5>
        <a:srgbClr val="708F62"/>
      </a:accent5>
      <a:accent6>
        <a:srgbClr val="A08C60"/>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16</Slides>
  <Notes>15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微软雅黑</vt:lpstr>
      <vt:lpstr>幼圆</vt:lpstr>
      <vt:lpstr>汉仪乐喵体W</vt:lpstr>
      <vt:lpstr>仿宋</vt:lpstr>
      <vt:lpstr>Calibri Light</vt:lpstr>
      <vt:lpstr>思源黑体 CN Bold</vt:lpstr>
      <vt:lpstr>Office Theme</vt:lpstr>
      <vt:lpstr>《中国民艺馆年画》本丛书由著名民艺学专家潘鲁生教授主持编写。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2024-09-17T05:18:24.959</cp:lastPrinted>
  <dcterms:created xsi:type="dcterms:W3CDTF">2024-09-16T21:18:24Z</dcterms:created>
  <dcterms:modified xsi:type="dcterms:W3CDTF">2024-09-16T21:18:30Z</dcterms:modified>
</cp:coreProperties>
</file>