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128C0-A7ED-4680-B51F-D6EE34B73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0F644-5C5A-4222-A556-D6EE9F54F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C0C53-D286-4CCB-BECF-7CF387DF4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016B8-B21A-4E31-944B-087A4ED73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3986D-D5D0-41E7-8A94-5F8A15E35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17767B-E866-4198-9E7F-45C61D3DE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3EC51-5016-422C-B00D-0C89E18E2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8B65F-0745-4F18-8672-A523C84C2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1E114-7C08-4A09-B247-82E8E50DD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CD9EA-2756-4BBB-B57C-34884F96A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E61CE-47C8-43A5-8F77-1FF5691F2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4420212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学习的生命周期与追求持续成长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学习的生命周期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追求持续成长的动力来源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学习方法与技巧探讨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应对挑战，实现持续成长的策略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提升个人素质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学习使人不断进步，提升个人素质，包括知识、技能、态度和价值观等方面。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不断学习可以让人在职场和生活中保持竞争力，适应不断变化的环境和需求。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通过学习，人们可以不断挑战自我，实现自我价值，获得成就感和满足感。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持续成长可以让人更好地适应不断变化的时代和环境，保持与时俱进。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适应时代变化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不断学习和成长可以让人拓展视野，增长见识，更好地理解世界和人生。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拓展人生视野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通过持续成长，人们可以不断改善自己的生活和工作环境，提高生活质量。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持续成长可以让人不断接近和实现自己的梦想和目标，获得更大的成功和幸福。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实现个人梦想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290" r="129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持续成长的意义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学习的生命周期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掌握所在领域的基础概念和原理，为后续学习打下基础。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学习基础知识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建立良好的学习习惯，如定时复习、做笔记、提问等。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培养学习习惯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通过初级课程、教材和实践活动，提高认知水平和思维能力。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提升认知能力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初级阶段：基础知识掌握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在基础知识的基础上，进一步学习专业技能和知识。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729" r="2272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472" b="847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将所学知识和技能应用于实际项目或案例中，积累经验。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对实践过程进行反思和总结，找出不足并改进，不断提升自身能力。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中级阶段：技能提升与实践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关注社会问题，积极承担社会责任，通过自身影响力推动行业或社会进步。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鼓励和培养创新思维，关注行业前沿动态，勇于尝试新方法、新思路。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通过参与高级管理课程、担任团队领导等方式，提升领导力。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高级阶段：创新与领导力发展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追求持续成长的动力来源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自我驱动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学习者具备强烈的自我驱动力，能够主动设定学习目标并付诸实践，不断追求进步。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兴趣导向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学习者对所学内容保持浓厚兴趣，愿意投入时间和精力进行深入探索，享受学习过程。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内在满足感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学习者在成长过程中获得成就感和满足感，成为持续学习的内在动力。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内在动力：自我驱动与兴趣导向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学习者紧跟市场趋势，了解行业对技能和知识的需求，有针对性地进行学习。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在激烈的竞争中，学习者需要不断提升自身能力，以应对来自同行的挑战。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学习者关注个人职业发展，通过持续学习提高自身竞争力，实现职业晋升和薪资增长。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外在动力：市场需求与竞争压力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结合兴趣与市场需求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学习者在选择学习内容时，既要考虑自身兴趣，也要关注市场需求，找到二者的平衡点。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制定合理的学习计划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根据内外动力，学习者应制定切实可行的学习计划，确保学习目标的实现。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培养自主学习能力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学习者应培养自主学习能力，掌握有效的学习方法，提高学习效率。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学习者应保持开放心态，积极接受新知识、新技能，不断拓展自己的视野和认知边界。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平衡内外动力，实现持续成长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https://d.book118.com/796044202125010100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2024-09-24T15:24:34.263</cp:lastPrinted>
  <dcterms:created xsi:type="dcterms:W3CDTF">2024-09-24T07:24:34Z</dcterms:created>
  <dcterms:modified xsi:type="dcterms:W3CDTF">2024-09-24T07:24:36Z</dcterms:modified>
</cp:coreProperties>
</file>