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F171F-58F1-4BF7-B59E-2930AB84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D747A-DE31-4572-BE34-889C3B67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AE98A-D932-4ECE-94C1-0E54EC57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BD92A-ABAC-4C37-9AD8-881C0A0C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B24FA-C719-460A-BEA9-BB8785EC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45A24-5C0B-4E7F-AF27-5F73ED881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570B4-CD5B-46EB-8EB0-B46BDDDD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65BC7-127C-4E0C-A89C-14D53891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DF98A-11A0-46C3-8FDF-9D449307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25055-8442-4169-9F4A-3BB83985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BC05-19B9-485E-935E-CC2A8A00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504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网络危机知识普及大众防范网络危害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网络危害的种类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大众防范网络危害的方法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社会共治与网络素养提升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网络危机是指由网络安全事件引发，对国家安全、社会秩序、公共利益或个人权益造成严重威胁和损害的一种紧急状态。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随着互联网技术的迅猛发展和广泛应用，网络已经成为人们日常生活、工作和学习的重要组成部分。然而，网络在带来便利的同时，也伴随着诸多安全隐患和危机。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62" r="14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网络危机可能对国家政治安全、经济安全、军事安全等方面造成严重影响，如网络攻击、网络窃密、网络恐怖主义等。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对国家安全的影响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网络危机可能导致社会舆论的混乱、虚假信息的传播、网络犯罪的增多等，从而对社会秩序造成破坏。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对社会秩序的影响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网络危机可能侵害公众的知情权、表达权、监督权等，损害公共利益，如网络谣言、网络诈骗等。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对公共利益的影响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通过防范网络危害，可以确保国家重要信息系统和数据的安全，维护国家政治稳定和经济安全。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防范网络危害有助于净化网络环境，维护社会舆论的正常秩序，减少网络犯罪的发生。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防范网络危害可以保护个人隐私和信息安全，避免个人财产和精神受到损失。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防范网络危害的重要性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网络危害的种类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70" b="164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恶意软件与病毒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指那些故意设计来干扰、破坏或窃取计算机数据和隐私的程序。它们可能通过电子邮件、下载的文件或访问受感染的网站等途径传播。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一种能够自我复制并传播的恶意软件，它会感染计算机文件并破坏数据，甚至可能导致系统崩溃。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蠕虫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类似于病毒，但蠕虫主要通过网络进行传播，不需要人为干预即可在多个系统之间传播。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诈骗邮件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通常包含虚假信息或诱饵，诱使用户点击恶意链接或下载恶意软件，进而窃取个人信息或造成经济损失。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攻击者通过伪造合法网站或发送欺诈性电子邮件，诱骗用户泄露个人信息（如密码、银行账户等）的一种手段。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一种恶意软件，它会锁定用户的计算机或文件，并要求支付赎金以解除锁定。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625" r="8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网络钓鱼与诈骗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250" b="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垃圾邮件和骚扰电话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泄露的个人信息可能被用于发送垃圾邮件或拨打骚扰电话，干扰用户的日常生活。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指未经授权的个人信息泄露给攻击者，可能包括姓名、地址、电话号码、电子邮件地址、银行账户等敏感信息。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攻击者使用窃取的个人信息进行欺诈行为，如开设银行账户、申请贷款或信用卡等。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通过社交媒体、即时通讯工具或电子邮件等途径，对他人进行恶意攻击、侮辱或威胁的行为。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指在网络上使用侮辱性、攻击性或歧视性言论或行为，对他人造成伤害或不适的行为。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一种严重的网络暴力行为，指攻击者在网络上持续跟踪、骚扰或威胁目标用户的行为。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网络跟踪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网络暴力与欺凌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大众防范网络危害的方法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083" b="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设置复杂且不易被猜测的密码，定期更换密码，并避免在多个平台上重复使用相同密码。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不轻易点击来自陌生人或不可信来源的链接，特别是包含个人信息的链接，以防恶意软件或钓鱼攻击。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谨慎点击链接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尽量避免使用公共无线网络进行敏感信息的传输，如网上银行交易或登录重要账户等。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使用安全网络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安全使用网络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限制信息分享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在社交媒体等平台上，避免公开过多的个人信息，如家庭地址、电话号码等。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防范身份盗窃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留意个人信息的保护，不要随意透露给他人，特别是银行卡信息、身份证号码等敏感信息。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定期审查账户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定期检查银行账户、信用卡账户以及其他重要账户的交易记录，及时发现异常情况。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学习如何识别网络钓鱼、恶意软件、勒索软件等常见网络威胁，以便及时采取防范措施。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了解常见网络威胁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保持操作系统、浏览器和安全软件的最新版本，以确保系统的安全性和漏洞修补。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更新安全软件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定期备份重要文件和数据，以防数据丢失或受到勒索软件的攻击。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识别并应对网络威胁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如果发现自己受到网络攻击或欺诈行为，应立即向相关机构报告，如当地警方或网络安全机构。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报告可疑活动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如果遇到技术问题或无法解决的网络安全问题，可以寻求专业技术支持或咨询网络安全专家的意见。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参加网络安全培训课程或活动，提高自己的网络安全意识和技能水平。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参与网络安全培训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寻求专业帮助与支持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https://d.book118.com/796045041050010044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2024-09-12T14:12:47.488</cp:lastPrinted>
  <dcterms:created xsi:type="dcterms:W3CDTF">2024-09-12T06:12:47Z</dcterms:created>
  <dcterms:modified xsi:type="dcterms:W3CDTF">2024-09-12T06:12:49Z</dcterms:modified>
</cp:coreProperties>
</file>