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FD1B4-98A2-400F-AE60-E0375FC18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38A66-534C-433E-B42A-088B3190F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9DBE1-6332-4A10-82B6-26864E1CA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6ABB7-AA36-4F92-92B2-49C07D39F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FA639F-6356-4119-9303-476B8E2EC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4942B9-C9C7-4D16-8494-7FE90663D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90C086-08B8-4153-975D-443A448CD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7675D-A814-4797-9DFF-2110C727A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FFD54-F0A0-460A-872F-34A5C3888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29427-062E-4D7C-A940-4B60ECA84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E5B3E-A800-4D69-9DEA-79F38A808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45125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接入网技术--综合业务接入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接入网技术概述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综合业务接入需求分析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接入网技术选型与方案设计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设备选型与配置优化建议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测试验证与性能评估方法论述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接入网技术概述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接入网技术是指将用户设备连接到核心网的技术，是通信网络的重要组成部分。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通信技术的不断发展，接入网技术也在不断演进。从最初的模拟电话线接入，到数字用户线（DSL）接入、光纤到户（FTTH）接入，再到现在的无线接入和移动接入等，接入网技术不断推陈出新，为用户提供更快、更稳定、更便捷的网络连接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接入网在通信网络中的地位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连接用户与核心网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接入网作为通信网络的“最后一公里”，将用户设备与核心网连接起来，实现用户与网络的通信。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提供多样化业务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接入网不仅提供基本的语音和数据业务，还能支持多种新兴业务，如云计算、物联网、大数据等。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保证网络质量和用户体验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接入网的性能和质量直接影响用户的使用体验和满意度，因此接入网技术是提升网络质量和用户体验的关键。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05" r="3000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有线接入技术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包括DSL、FTTH等，具有传输速度快、稳定性好等优点，但需要铺设线缆，成本较高。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无线接入技术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包括Wi-Fi、4G/5G等，具有灵活便捷、覆盖范围广等优点，但受天气、建筑物遮挡等因素影响，传输速度和稳定性可能不如有线接入。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移动接入技术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包括蜂窝移动通信技术（如GSM、CDMA、LTE等），具有移动性强、覆盖范围广等优点，但传输速度和稳定性可能受到基站信号覆盖和干扰等因素的影响。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接入网技术分类及特点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综合业务接入需求分析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VoIP业务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基于IP网络的语音通信，提供更低的通话成本和更丰富的增值业务。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语音信箱和语音邮件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提供留言、通知和语音信息的存储和转发服务。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传统语音业务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支持普通电话、集团电话等业务，提供基本的话音通信服务。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语音业务接入需求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提供高速、稳定的互联网接入服务，满足用户浏览网页、下载文件、在线视频等需求。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宽带上网业务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专线业务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458" r="1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VPN业务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为企业或机构提供专用的数据传输通道，保障数据传输的安全性和稳定性。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通过虚拟专用网络技术，为用户提供加密、安全的远程访问和数据传输服务。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数据业务接入需求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视频监控业务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提供实时的视频监控和录像服务，保障公共安全和企业安全。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IPTV业务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基于IP网络的电视服务，提供直播、点播、时移等丰富的视频内容。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视频会议业务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支持多人视频通话和协作，提高远程沟通和协作效率。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视频业务接入需求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物联网业务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支持各类传感器和设备的数据采集和远程控制，推动智能化应用的发展。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云计算和大数据业务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提供高性能计算和存储资源，支持数据处理和分析应用。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5G和移动宽带业务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提供高速、低延时的移动数据服务，满足未来移动通信的发展需求。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其他特殊业务接入需求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接入网技术选型与方案设计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DSL技术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利用现有电话线提供高速数据服务，成熟且部署广泛，但带宽和传输距离有限。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PON技术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采用光纤作为传输介质，具有高带宽、长距离传输和点对多点通信的优势，是未来接入网的发展方向。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无线接入技术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包括Wi-Fi、4G/5G等，具有灵活性和便捷性，适用于移动设备和临时场所的接入。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主流接入网技术比较与选型依据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满足业务需求，保证高可用性、可扩展性和安全性；考虑成本效益和技术发展趋势。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某运营商采用PON技术构建综合业务接入网，实现语音、数据和视频等多种业务的统一承载。通过OLT和ONU设备的部署，提供高速、稳定的接入服务，并支持多种业务的灵活配置和扩展。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综合业务接入方案设计原则及实例分析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https://d.book118.com/796045125204010042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2024-09-10T09:16:39.994</cp:lastPrinted>
  <dcterms:created xsi:type="dcterms:W3CDTF">2024-09-10T01:16:40Z</dcterms:created>
  <dcterms:modified xsi:type="dcterms:W3CDTF">2024-09-10T01:16:42Z</dcterms:modified>
</cp:coreProperties>
</file>