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95B115-36F0-4B29-9DEF-3EE466397A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9B2563-4E85-462E-9EEF-E330F0246D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4EE4E1-CF30-4B49-A5BE-BC5307E832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03C2A8-A238-413C-B004-42DF154223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3BD392F-F376-4BFC-9102-1A07A6312D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735BBEA-8F20-4318-A947-A3DE547633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44EF8B5-563D-49C8-BA3F-93BB7E9A77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91D9F0-D87F-4CE3-9740-887959DDB7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D76955-F59E-425D-B093-CEA241CBFA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3DAFBE-94C1-4B85-9A52-3C409FF749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BDDD4F-6AEA-4653-89A7-C9C4699456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6045223021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老年人的用药护理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45145"/>
            <a:ext cx="8024774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老年人用药概述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老年人常用药物种类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老年人用药的护理与管理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老年人安全用药的宣传教育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老年人用药的伦理与法律问题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老年人用药概述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314" r="2831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老年人的身体机能逐渐衰退，新陈代谢减慢，肝肾等器官功能下降，对药物的吸收、代谢和排泄能力减弱。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生理特点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药物在老年人体内的药代动力学发生变化，药物的疗效和不良反应可能增加，需要特别关注。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药物作用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老年人的生理特点与药物作用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0197" b="1019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老年人常见疾病包括高血压、糖尿病、冠心病、关节炎等，需长期药物治疗。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药物治疗是老年人疾病管理的重要手段，但需根据老年人的具体情况制定个性化的治疗方案。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老年人常见疾病与药物治疗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药物治疗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常见疾病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3542" b="354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遵循安全、有效、经济、合理的用药原则，尽量减少药物种类和剂量。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原则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注意观察药物不良反应，定期进行药物疗效评估，根据需要调整药物剂量或种类。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老年人用药的原则与注意事项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老年人常用药物种类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用于治疗高血压、冠心病、心绞痛、心律失常等心血管疾病的药物。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血管药物是老年人常用的药物之一，主要用于治疗各种心血管疾病，如高血压、冠心病、心绞痛、心律失常等。这些药物通常包括利尿剂、β受体拮抗剂、钙通道拮抗剂、血管紧张素转换酶抑制剂和血管紧张素受体拮抗剂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心血管药物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用于治疗各种神经系统疾病的药物，如帕金森病、癫痫、神经痛等。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神经系统药物也是老年人常用的药物之一，主要用于治疗各种神经系统疾病，如帕金森病、癫痫、神经痛等。这些药物通常包括抗帕金森病药、抗癫痫药、抗抑郁药、抗焦虑药等。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神经系统药物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内分泌药物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用于治疗各种内分泌系统疾病的药物，如糖尿病、甲状腺功能亢进症等。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内分泌药物也是老年人常用的药物之一，主要用于治疗各种内分泌系统疾病，如糖尿病、甲状腺功能亢进症等。这些药物通常包括胰岛素、口服降糖药、甲状腺激素等。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用于治疗各种感染性疾病的药物，如肺炎、尿路感染等。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抗生素类药物也是老年人常用的药物之一，主要用于治疗各种感染性疾病，如肺炎、尿路感染等。这些药物通常包括青霉素类、头孢菌素类、大环内酯类等。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抗生素类药物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用于治疗各种肿瘤疾病的药物。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抗肿瘤药物也是老年人常用的药物之一，主要用于治疗各种肿瘤疾病，如肺癌、乳腺癌、结直肠癌等。这些药物通常包括化疗药、靶向治疗药等。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抗肿瘤药物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https://d.book118.com/796045223021010042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2024-09-09T08:54:43.649</cp:lastPrinted>
  <dcterms:created xsi:type="dcterms:W3CDTF">2024-09-09T00:54:43Z</dcterms:created>
  <dcterms:modified xsi:type="dcterms:W3CDTF">2024-09-09T00:54:45Z</dcterms:modified>
</cp:coreProperties>
</file>