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90D8CB-B90C-4A7A-974E-BE7AEFF061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1A59E0-AC85-4FCB-9DC7-C88B67934B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F382B8-A603-4568-9D04-F7784327F3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AF7A53-15B2-43E7-A192-AD8672BE84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CECF5CF-84CC-4F43-A156-5AF6ABF174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D531A4F-3EAB-4C5F-860F-D6A7F4D8B0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7705BD8-3740-4708-A2B1-C5D5739A22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35416A-042D-40E6-A5CD-B4F59E20EC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BBB968-D228-4955-B709-1AEF0E7C50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331299-5813-4148-BBD3-F926C187E8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A85782-43A4-4C23-B422-9CFEA71039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3.jpeg" /><Relationship Id="rId6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6051241023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公司各部门年终工作总结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市场部年终工作总结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销售部年终工作总结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生产部年终工作总结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研发部年终工作总结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人力资源部年终工作总结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财务部年终工作总结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分析存在的问题和不足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深入剖析在过去一年中遇到的问题和挑战，识别出短板和不足，为下一年的工作提供改进方向。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明确未来一年的目标和计划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基于对公司战略和业务发展的深入理解，制定明确、可执行的未来一年工作计划和目标，为公司的持续发展提供有力支撑。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回顾过去一年的工作成果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通过对公司各部门一年来的工作进行全面梳理和总结，展示各部门在业务发展、团队建设、流程优化等方面的成绩和亮点。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5000" b="5000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各部门主要工作内容概述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简要介绍各部门的主要职责和业务范围，以及在过去一年中所承担的重点工作和项目。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关键业务指标完成情况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详细汇报各部门在关键业务指标方面的完成情况，包括业绩目标、客户满意度、流程效率等方面的具体数据和成果。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团队建设与人才培养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重点介绍各部门在团队建设、人才培养和激励机制方面的措施和成果，包括员工满意度、培训计划和晋升机制等。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存在的问题与不足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客观分析各部门在过去一年中遇到的问题和挑战，以及存在的短板和不足，为下一年的工作提供改进方向。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未来一年的目标与计划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基于对公司战略和业务发展的深入理解，制定明确、可执行的未来一年工作计划和目标，包括业务拓展、流程优化、团队建设等方面的具体计划和措施。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市场部年终工作总结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通过有效的市场推广策略，公司市场份额提升了20%，在行业内的影响力逐渐增强。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市场份额提升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市场部成功打造了一系列品牌宣传活动，使公司品牌知名度提高了30%，增强了消费者对公司的认知和信任。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品牌知名度提高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积极开拓线上和线下营销渠道，与多个合作伙伴建立了良好的合作关系，有效扩大了公司的营销网络。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营销渠道拓展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市场部工作成果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在制定市场策略时，对市场趋势和竞争对手的分析不够深入，导致部分决策偏离市场需求。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市场调研不够充分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营销预算控制不当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团队协作有待加强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今年市场部在营销预算方面存在一定程度的超支现象，未能实现预算内的良好效益。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市场部内部团队协作不够紧密，部分工作存在重复和沟通不畅的情况，影响了工作效率。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市场部工作不足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优化营销预算分配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建立科学的营销预算分配机制，根据市场需求和公司战略灵活调整预算结构，提高投资回报率。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加强市场调研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提高市场调研的频率和质量，密切关注市场变化和竞争对手动态，为公司决策提供有力支持。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强化团队协作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加强市场部内部团队建设，提高团队成员间的沟通和协作能力，形成高效的工作氛围。同时，积极与其他部门协同合作，共同推动公司业务发展。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1458" r="1145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0125" r="2012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市场部改进措施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销售部年终工作总结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969" b="496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1635" r="163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销售部工作成果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销售目标达成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在过去的一年中，销售部成功完成了公司设定的销售目标，实现了业绩的稳步增长。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客户关系维护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销售部积极与客户保持联系，提供专业的产品咨询和售后服务，客户满意度得到了显著提升。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市场拓展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通过参加行业展会、开展市场调研等活动，销售部成功开拓了新的市场领域，扩大了公司的业务范围。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在面对市场变化和竞争对手的挑战时，销售部的应对策略显得过于保守，缺乏创新性思维。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销售策略不够灵活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销售部内部团队协作不够紧密，有时会出现沟通不畅、任务分配不均等问题，影响了工作效率。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团队协作有待加强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虽然客户满意度有所提升，但在客户关系的维护和管理方面仍有不足，如客户反馈处理不及时、缺乏个性化服务等。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客户关系管理不足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销售部工作不足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482" r="12482"/>
          <a:stretch>
            <a:fillRect/>
          </a:stretch>
        </p:blipFill>
        <p:spPr>
          <a:xfrm>
            <a:off x="161995" y="1165346"/>
            <a:ext cx="4300143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制定灵活多变的销售策略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加强市场分析和竞争对手研究，根据市场变化及时调整销售策略，提高市场反应速度。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加强团队协作和沟通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定期开展团队建设活动，加强内部沟通和协作能力，形成更加高效的工作氛围。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完善客户关系管理体系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建立完善的客户关系管理制度和流程，提高客户反馈处理效率和质量，提供更加个性化的服务。同时，加强与客户的沟通和互动，深入了解客户需求和反馈，不断提升客户满意度。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销售部改进措施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生产部年终工作总结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产量达成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质量控制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成本控制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安全生产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生产部工作成果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21810" r="21810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全年生产总量达到预期目标，各季度产量均衡，无明显波动。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产品合格率稳定在98%以上，客户投诉率低于行业平均水平。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通过精细化管理和技术创新，生产成本较去年降低5%。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全年无重大安全事故发生，员工安全意识得到显著提高。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6500" r="6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员工培训不足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针对新员工和转岗员工的培训不够系统和完善，影响员工工作效率和产品质量。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生产计划调整不够灵活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在面对市场变化和客户需求变化时，生产计划的调整不够迅速和准确。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设备维护不到位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部分设备存在维护不足的问题，导致偶发性故障影响生产。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生产部工作不足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加强与市场、销售等部门的沟通协作，提高生产计划的灵活性和准确性。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优化生产计划制定流程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建立完善的设备维护和保养制度，确保设备运行稳定，减少故障率。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加强设备维护和保养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针对不同岗位和员工需求，制定个性化的培训计划，提高员工技能水平和综合素质。同时，加强员工安全意识培训，确保安全生产。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完善员工培训体系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生产部改进措施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https://d.book118.com/796051241023010033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135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2024-09-01T14:39:17.591</cp:lastPrinted>
  <dcterms:created xsi:type="dcterms:W3CDTF">2024-09-01T06:39:17Z</dcterms:created>
  <dcterms:modified xsi:type="dcterms:W3CDTF">2024-09-01T06:39:19Z</dcterms:modified>
</cp:coreProperties>
</file>