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A8E99-CB6B-4455-A85E-5CA82E74F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C73F9-CF48-4F57-A94B-445B461C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E655C-5585-48E9-A4C7-EB994FFE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78AC4-0B77-475A-A10A-DCDBCA82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74062-AE1F-4A5A-A5CB-5BE2698F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664D6-3DB1-4D35-A86B-22F2600B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1056B-CE2C-4217-9407-CC1971F5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F1B61-579F-420A-A422-E4314074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990EF-7F58-426A-B84E-866775F0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B5450-D22D-4F11-AB99-5C7B4B9D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FEB97-B79D-4B5B-8C86-60D8C0085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5223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孕妇口腔预防宣教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孕妇口腔健康的重要性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孕妇口腔常见问题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孕妇口腔预防保健方法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孕妇口腔问题处理建议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孕妇口腔预防宣教的意义与展望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孕妇口腔健康的重要性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孕妇口腔健康状况与胎儿出生后的口腔健康状况密切相关，如母亲患牙周病可能导致婴儿患鹅口疮的风险增加。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孕妇口腔健康状况对胎儿的生长发育也有一定影响，如母亲患龋齿可能导致胎儿宫内发育迟缓。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850" b="208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51" r="725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孕妇口腔感染可能增加早产和低体重儿的风险。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孕妇口腔健康对胎儿的影响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孕期口腔疾病可能导致孕妇牙痛、牙龈出血等症状，影响孕妇的饮食和休息。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孕期口腔疾病可能导致孕妇的焦虑和抑郁情绪，影响孕妇的心理健康。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孕期口腔疾病可能加重孕妇的妊娠反应，如恶心、呕吐等。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孕妇口腔健康对自身的影响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孕妇口腔疾病可能导致医疗资源的浪费，如孕期牙病治疗需要更多的医疗资源和时间。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孕妇口腔疾病可能增加家庭的经济负担，如孕期牙病治疗需要更多的医疗费用。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93" b="1009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孕妇口腔疾病可能影响家庭的生活质量，如孕期牙病治疗需要更多的时间和精力。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孕妇口腔健康对社会的影响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孕妇口腔常见问题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牙龈炎是孕妇常见的口腔问题之一，由于孕期激素水平的变化，牙龈对局部刺激的反应增强，容易出现牙龈肿胀、疼痛、出血等症状。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的发生与口腔卫生不良、牙菌斑堆积、牙石形成等因素有关。孕期由于激素水平的变化，牙龈对局部刺激的反应增强，容易出现牙龈炎。牙龈炎可能导致口腔异味、牙龈出血、牙齿松动等问题，影响孕妇的口腔健康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牙龈炎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牙周炎是孕妇常见的口腔问题之一，由于孕期激素水平的变化，牙周组织对炎症和感染的敏感性增加，容易出现牙周炎。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发生与牙菌斑、牙石、创伤、免疫力低下等因素有关。孕期由于激素水平的变化，牙周组织对炎症和感染的敏感性增加，容易出现牙周炎。牙周炎可能导致牙齿松动、牙周溢脓、口臭等问题，影响孕妇的口腔健康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牙齿敏感是孕妇常见的口腔问题之一，由于孕期激素水平的变化，牙齿对冷、热、酸、甜等刺激的敏感性增加，容易出现牙齿敏感。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敏感的发生与牙齿磨损、牙龈萎缩、牙釉质损伤等因素有关。孕期由于激素水平的变化，牙齿对冷、热、酸、甜等刺激的敏感性增加，容易出现牙齿敏感。牙齿敏感可能导致疼痛、不适等症状，影响孕妇的饮食和口腔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牙齿敏感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智齿冠周炎是孕妇常见的口腔问题之一，由于孕期激素水平的变化，智齿周围的软组织容易发炎，出现智齿冠周炎。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齿冠周炎的发生与智齿位置不正、盲袋形成、食物残渣滞留等因素有关。孕期由于激素水平的变化，智齿周围的软组织容易发炎，出现智齿冠周炎。智齿冠周炎可能导致局部肿胀、疼痛等症状，影响孕妇的口腔健康和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智齿冠周炎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口腔溃疡是孕妇常见的口腔问题之一，由于孕期激素水平的变化，口腔黏膜容易受损，出现口腔溃疡。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口腔溃疡的发生与免疫力低下、口腔黏膜损伤、遗传因素等因素有关。孕期由于激素水平的变化，口腔黏膜容易受损，出现口腔溃疡。口腔溃疡可能导致疼痛、不适等症状，影响孕妇的饮食和口腔健康。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口腔溃疡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孕妇口腔预防保健方法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https://d.book118.com/796052230030010040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2024-09-06T08:27:27.421</cp:lastPrinted>
  <dcterms:created xsi:type="dcterms:W3CDTF">2024-09-06T00:27:27Z</dcterms:created>
  <dcterms:modified xsi:type="dcterms:W3CDTF">2024-09-06T00:27:29Z</dcterms:modified>
</cp:coreProperties>
</file>