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9A803-41BF-40A5-86EA-0FDC993C4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F818B-D5E0-4C39-B880-AC717FB5D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70D0B-F9A2-43DE-BD49-C927F723E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D8B18-07F0-4F3C-A84B-010836712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8B3DF9-F2A8-4D61-8038-206A7F27D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EBDDEF-5AE8-4246-A583-2FFD1B0CA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0F2609-B7A2-4C91-A15A-CFEE3064A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9D45D-4D2C-4887-9137-9903A43DF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56AA8-3FC1-4CAF-AF37-9B13AE1CB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AC06A-62FD-4443-B8DF-019067041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CF872-6B31-4A69-9596-9FA632830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0003001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关人员保密警示教育\n## 1.保密工作的重要性及挑战\n### 1.1保密工作对于国家安全和机关运行的意义\n### 1.2当前保密工作面临的复杂挑战\n### 1.3机关人员在保密工作中的关键作用\n## 2.保密法律法规及相关规定\n### 2.1国家保密法律法规的体系及主要内容\n### 2.2机关单位保密制度的建立与完善\n### 2.3机关人员保密责任与义务的明确\n## 3.保密意识培养与教育培训\n### 3.1保密意识在机关人员心中的重要性\n### 3.2保密教育培训的课程设置与实践应用\n### 3.3机关人员保密意识的自我提升\n## 4.保密技术防范与应对措施\n### 4.1现代保密技术的发展趋势及特点\n### 4.2机关单位保密技术的应用与防护\n### 4.3机关人员在保密技术防范中的具体措施\n## 5.保密事故案例分析与防范\n### 5.1国内外保密事故案例的剖析与启示\n### 5.2机关保密事故的预防与应对策略\n### 5.3机关人员如何吸取保密事故教训，提高保密意识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机关人员保密警示教育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保密工作的重要性及挑战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保密工作是国家安全的重要组成部分</a:t>
                </a:r>
                <a:endParaRPr/>
              </a:p>
            </p:txBody>
          </p:sp>
          <p:sp>
            <p:nvSpPr>
              <p:cNvPr id="1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维护国家安全和利益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保障国家长治久安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防止泄露国家秘密</a:t>
                </a:r>
                <a:endParaRPr/>
              </a:p>
            </p:txBody>
          </p:sp>
          <p:sp>
            <p:nvSpPr>
              <p:cNvPr id="1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保密工作对机关运行的基础支撑作用</a:t>
                </a:r>
                <a:endParaRPr/>
              </a:p>
            </p:txBody>
          </p:sp>
          <p:sp>
            <p:nvSpPr>
              <p:cNvPr id="1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保障机关正常履行职责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维护机关内部信息安全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促进机关内部团结和谐</a:t>
                </a:r>
                <a:endParaRPr/>
              </a:p>
            </p:txBody>
          </p:sp>
          <p:sp>
            <p:nvSpPr>
              <p:cNvPr id="1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保密工作对于国家安全和机关运行的意义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国际形势的变化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境外间谍活动日益猖獗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网络间谍手段不断更新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国际间信息竞争加剧</a:t>
                </a:r>
                <a:endParaRPr/>
              </a:p>
            </p:txBody>
          </p:sp>
          <p:sp>
            <p:nvSpPr>
              <p:cNvPr id="17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国内矛盾的复杂化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社会矛盾多发，涉及国家安全的信息泄露风险增加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意识形态领域斗争激烈，保密工作面临严峻挑战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网络安全问题日益严重，保密工作压力增大</a:t>
                </a:r>
                <a:endParaRPr/>
              </a:p>
            </p:txBody>
          </p:sp>
          <p:sp>
            <p:nvSpPr>
              <p:cNvPr id="18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机关保密工作的自身问题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保密制度不健全，存在管理漏洞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保密意识不强，人员教育培训不足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保密技术防范能力不足，应对手段落后</a:t>
                </a:r>
                <a:endParaRPr/>
              </a:p>
            </p:txBody>
          </p:sp>
          <p:sp>
            <p:nvSpPr>
              <p:cNvPr id="18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当前保密工作面临的复杂挑战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树立保密意识</a:t>
                </a:r>
                <a:endParaRPr/>
              </a:p>
            </p:txBody>
          </p:sp>
          <p:sp>
            <p:nvSpPr>
              <p:cNvPr id="19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充分认识保密工作的重要性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严格遵守保密法律法规和制度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提高保密意识和防范能力</a:t>
                </a:r>
                <a:endParaRPr/>
              </a:p>
            </p:txBody>
          </p:sp>
        </p:grpSp>
        <p:grpSp>
          <p:nvGrpSpPr>
            <p:cNvPr id="19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履行保密职责</a:t>
                </a:r>
                <a:endParaRPr/>
              </a:p>
            </p:txBody>
          </p:sp>
          <p:sp>
            <p:nvSpPr>
              <p:cNvPr id="1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严格遵守保密纪律和规定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妥善保管国家秘密和内部信息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积极参与保密工作，维护机关信息安全</a:t>
                </a:r>
                <a:endParaRPr/>
              </a:p>
            </p:txBody>
          </p:sp>
        </p:grpSp>
        <p:grpSp>
          <p:nvGrpSpPr>
            <p:cNvPr id="19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弘扬保密文化</a:t>
                </a:r>
                <a:endParaRPr/>
              </a:p>
            </p:txBody>
          </p:sp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传播保密知识，提高保密素养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积极参与保密教育活动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为机关保密工作创造良好氛围</a:t>
                </a:r>
                <a:endParaRPr/>
              </a:p>
            </p:txBody>
          </p:sp>
        </p:grpSp>
      </p:grpSp>
      <p:pic>
        <p:nvPicPr>
          <p:cNvPr id="19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机关人员在保密工作中的关键作用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保密法律法规及相关规定</a:t>
            </a:r>
            <a:endParaRPr/>
          </a:p>
        </p:txBody>
      </p:sp>
      <p:sp>
        <p:nvSpPr>
          <p:cNvPr id="2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保密法律法规体系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国家法律：如《中华人民共和国保守国家秘密法》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行政法规：如《中华人民共和国保守国家秘密法实施条例》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部门规章：如《机关、单位保密自查自评工作规则》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地方法规：如各地区制定的保密法规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保密法律法规的主要内容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保密工作的基本原则和制度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保密范围和保密期限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保密监督管理和法律责任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国家保密法律法规的体系及主要内容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机关单位保密制度的建立与完善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建立健全保密制度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制定保密工作责任制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完善保密管理制度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加强保密设施建设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加强保密制度的执行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深入开展保密宣传教育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定期开展保密自查自评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严肃查处保密违规行为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机关人员保密责任与义务的明确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保密责任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严格遵守保密法律法规和制度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妥善保管国家秘密和内部信息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积极参与保密工作，维护机关信息安全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保密义务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学习保密知识，提高保密素养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严格遵守保密纪律和规定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积极举报保密违法行为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保密意识培养与教育培训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保密意识在机关人员心中的重要性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保密意识是机关人员的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基本素质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关系到国家安全和机关运行安全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关系到个人职业发展和社会信誉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关系到机关团结和谐和执行力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https://d.book118.com/796100030010010052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机关人员保密警示教育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2024-09-18T03:10:23.923</cp:lastPrinted>
  <dcterms:created xsi:type="dcterms:W3CDTF">2024-09-17T19:10:23Z</dcterms:created>
  <dcterms:modified xsi:type="dcterms:W3CDTF">2024-09-17T19:10:25Z</dcterms:modified>
</cp:coreProperties>
</file>