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44470-032F-460C-A727-3A2FE4FB0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C8E98-113B-4A31-892D-75FE7B02D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1BD21-61DC-4BC3-AF81-175D51BB4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C35A5F-9C6A-450B-9449-5D0323D08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93BA33-2AC3-495D-A0AF-7EFB21E42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0B85BC-FC3C-498B-8446-E20B1F63C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BAF7DB-8F21-47C2-847E-EAD64BBD9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66030-693F-4871-8817-0FE590336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A6EAD7-93C2-4854-B127-B02B6583B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6B4C6-EF59-4248-BCCD-457C5578A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08F8B-6B2C-4969-88D2-3C30879B7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0014200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广西壮族三月三活动工作方案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活动背景与意义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活动主题与目标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活动内容设计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活动资源保障措施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活动风险评估与应对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236" b="72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广西壮族三月三传统习俗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歌舞表演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广西壮族三月三期间，人们会举行盛大的歌舞表演，展示独特的民族服饰和舞蹈，传承和弘扬传统文化。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抛绣球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抛绣球是广西壮族三月三的传统游戏之一，象征着爱情和幸福。人们会将绣球抛向心仪的对象，以此表达爱意。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竹竿舞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竹竿舞是广西壮族的民间舞蹈，以竹竿为道具，通过敲击竹竿发出有节奏的声音，配合舞蹈动作，形成独特的表演形式。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648" r="306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128" r="311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通过举办三月三活动，可以传承和弘扬广西壮族的传统文化，增强民族认同感和自豪感。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传承民族文化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活动可以促进不同民族之间的交流和理解，增进民族团结和社会和谐。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促进民族团结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弘扬民族文化，促进民族团结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52" r="39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丰富多彩的三月三活动可以吸引大量游客前来参观和体验，推动当地旅游业的发展。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活动的成功举办可以提升广西壮族自治区的知名度和美誉度，促进地区经济和文化的发展。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推动旅游业发展，提升地区知名度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提升地区知名度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吸引游客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活动主题与目标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通过举办各种具有民族特色的活动，让更多人了解和认识壮族的历史、文化和传统。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弘扬壮族文化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583" r="22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促进民族团结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共享美好生活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083" r="19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加强不同民族之间的交流与沟通，增进相互了解和尊重，促进民族团结与和谐。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以丰富多彩的活动为载体，让广大民众共享文化盛宴，感受民族文化的独特魅力和美好生活。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主题：传承民族文化，共享美好生活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通过广泛宣传和深入动员，吸引更多民众积极参与活动，提高活动的群众性和参与度。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提高民众参与度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借助各种媒体和社交平台，对活动进行全方位、多角度的宣传报道，提高活动的知名度和影响力。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扩大活动影响力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将活动与旅游业相结合，吸引更多游客前来参与和体验，推动当地旅游业的快速发展。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推动旅游业发展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通过活动的举办，带动相关文化产业的发展，如民族服饰、工艺品、歌舞表演等，为当地经济发展注入新的活力。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促进文化产业发展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目标：提高民众参与度，扩大活动影响力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策划团队组建及职责分工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策划团队组成：由经验丰富的活动策划师、创意设计师、市场营销专家、执行经理等成员组成。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职责分工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活动策划师：负责整体活动方案的制定、流程设计、环节安排等。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市场营销专家：负责市场调研、目标受众分析、宣传推广策略制定等。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执行经理：负责活动现场的执行、协调各方资源、确保活动顺利进行。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创意设计师：负责活动视觉设计、场地布置、宣传物料设计等。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每年农历三月初三，为期一天。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333" r="173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广西壮族自治区各大城市广场、公园等公共场所。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活动地点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根据各地实际情况和场地大小，合理安排参与人数和活动规模，确保活动安全有序进行。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规模安排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活动时间、地点及规模安排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通过电视、广播、报纸、网络等多媒体渠道进行广泛宣传，同时利用社交媒体、微信公众号等新兴媒体进行精准推广。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重点宣传广西壮族三月三活动的历史背景、文化内涵、活动亮点等，吸引更多游客前来参与。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合作推广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与旅游机构、酒店、餐饮等相关行业进行合作，共同推广广西壮族三月三活动，提高活动的知名度和影响力。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宣传推广策略制定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活动内容设计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民族服饰展示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组织模特穿着各民族传统服饰进行走秀，展示广西丰富多彩的民族服饰文化。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舞蹈表演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邀请专业舞蹈团队和民间艺人，表演具有民族特色的舞蹈，如竹竿舞、板鞋舞等，营造欢快的节日氛围。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壮族歌舞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精选壮族经典歌舞节目，如《刘三姐》选段、壮族民歌对唱等，展现壮族独特的艺术魅力。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民族歌舞表演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125" r="17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陀螺比赛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组织陀螺爱好者进行陀螺比赛，展示陀螺运动的技巧和魅力。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抛绣球比赛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组织参赛者进行抛绣球比赛，展示壮族独特的抛绣球技艺，传承民族传统体育文化。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板鞋竞速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参赛者穿着特制的板鞋进行竞速比赛，体现团结协作的体育精神。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传统体育竞技比赛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https://d.book118.com/796100142005010043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2024-09-10T18:47:36.406</cp:lastPrinted>
  <dcterms:created xsi:type="dcterms:W3CDTF">2024-09-10T10:47:36Z</dcterms:created>
  <dcterms:modified xsi:type="dcterms:W3CDTF">2024-09-10T10:47:38Z</dcterms:modified>
</cp:coreProperties>
</file>