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329A2D0-F7C7-4DE4-A931-52292EEB5F2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C977E-CD0D-460F-ADBC-907D14301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AFE8E6-3A88-4FB9-84B4-CAA1A8C91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66B3BB-9A4E-4190-ABDB-AB41BF0CE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8BD250-16D7-4B87-BD65-B4A5766C5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4B52DC-A341-4D31-A5FD-2A4DE138D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B25144-593A-48C7-8EBF-AD83B86B6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9187E7-FEAB-4BD7-90A4-C7EEBE4AB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A73DDC-439D-4916-96A5-3A0B74F79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BA50C2-289F-495D-AD60-0A047136A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7AD199-48DA-4D6C-9CC2-C13569A3D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5BAD9-F22D-457C-9077-352CD63CF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06B361C-423B-4309-9505-B9F2149DBFC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30FBF11-78A7-4EC6-8C7A-81F60429E9B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101113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发现内在力量迈向成功之路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了解内在力量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挖掘内在力量的潜力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内在力量与成功之路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内在力量的影响力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保持内在力量的持久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成功之路的总结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了解内在力量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内在力量的定义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内在力量是指每个人内在的潜在能量和力量，可以帮助我们克服困难，迈向成功。这种内在力量来源于我们内心深处的潜能，是我们在面对挑战和困难时的支撑和动力。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发现内在力量的重要性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自信是成功的基石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增强自信心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坚强意志是克服困难的保障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提升坚强意志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潜在能力是成功的关键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激发潜在能力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积极心态是迈向成功的动力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建立积极心态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价值观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价值观决定行为和选择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价值观反映个人内在力量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充分发挥自身实力和技能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提升专业能力和技术水平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经验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从经验中汲取教训和经验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积累经验成为内在力量的来源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探索内在力量的来源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信念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相信自己能够克服困难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坚持追求梦想的信念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培养内在力量的方法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持续学习提升能力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不断学习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挑战是内在力量的锻炼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挑战自我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成长是内在力量的象征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积极成长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提升内在力量的关键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正面思考带来积极能量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积极心态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保持内心平衡是提升力量的基础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自我调节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明确目标是达成内在力量的关键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目标设定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了解自己是提升内在力量的前提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自我认知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挖掘内在力量的潜力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内在力量的潜在能量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每个人都拥有巨大的内在潜力，只有通过不断挑战自己和尝试新事物，我们才能发现自己的潜在能量。这种潜在能量是我们成功的基石，需要不断开发和激发。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克服内在的阻碍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了解内在阻碍的根源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认识自己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勇敢地面对内在阻碍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面对挑战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寻求他人的支持和建议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寻求帮助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设立目标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明确目标和计划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持续努力实现目标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积极向上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主动寻求学习机会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与积极的人交往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健康生活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保持良好的饮食和运动习惯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促进身心健康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培养积极习惯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每日反思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审视当天的行为和决策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发现自己的优点和不足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创造成功的机会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不断提升自己的知识和技能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持续学习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敢于接受挑战和新机会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勇于尝试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建立广泛的人际关系网络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拓展人脉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挖掘内在力量的重要性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挖掘内在力量是每个人成功的基础，只有深入挖掘并加以利用，我们才能实现自己的梦想和目标。通过克服内在的阻碍、培养积极习惯和创造成功的机会，我们可以不断提升自己的能力，走向成功之路。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内在力量与成功之路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内在力量的影响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内在力量在我们的成功之路上扮演着至关重要的角色，它可以影响我们的决策、行为和态度。通过发现和发挥内在力量，我们可以实现自己的目标和梦想，获得成功带来的快乐和满足感。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克服挑战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面对困难和挑战时，内在力量可以帮助我们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坚定信念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克服一切困难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坚韧不拔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不退缩，勇敢迎接挑战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勇于面对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持续学习与成长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内在力量包括我们不断学习和成长的能力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不断进步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勇于尝试新事物，不断学习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积极探索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追求更高的目标和成就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追求卓越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成功的奖赏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通过发现和发挥内在力量，可以实现自己的目标和梦想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实现目标和梦想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成功带来的快乐和满足感是内在力量的奖赏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快乐与满足感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自我激励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设定目标和计划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保持积极心态和动力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处理压力和情绪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保持情绪稳定和平和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人际关系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建立良好的人际关系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合作和沟通能力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内在力量的重要性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自我认知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了解自己的优势和劣势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认识自己的价值观和信念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https://d.book118.com/796101113012010104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146</Paragraphs>
  <Slides>21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发现内在力量迈向成功之路</vt:lpstr>
      <vt:lpstr>目录</vt:lpstr>
      <vt:lpstr>第1章 了解内在力量</vt:lpstr>
      <vt:lpstr> </vt:lpstr>
      <vt:lpstr>发现内在力量的重要性</vt:lpstr>
      <vt:lpstr>探索内在力量的来源</vt:lpstr>
      <vt:lpstr>培养内在力量的方法</vt:lpstr>
      <vt:lpstr>提升内在力量的关键</vt:lpstr>
      <vt:lpstr>第2章 挖掘内在力量的潜力</vt:lpstr>
      <vt:lpstr> </vt:lpstr>
      <vt:lpstr>克服内在的阻碍</vt:lpstr>
      <vt:lpstr>培养积极习惯</vt:lpstr>
      <vt:lpstr>创造成功的机会</vt:lpstr>
      <vt:lpstr>挖掘内在力量的重要性</vt:lpstr>
      <vt:lpstr>第3章 内在力量与成功之路</vt:lpstr>
      <vt:lpstr> </vt:lpstr>
      <vt:lpstr>克服挑战</vt:lpstr>
      <vt:lpstr>持续学习与成长</vt:lpstr>
      <vt:lpstr>成功的奖赏</vt:lpstr>
      <vt:lpstr>内在力量的重要性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2024-09-29T14:10:31.602</cp:lastPrinted>
  <dcterms:created xsi:type="dcterms:W3CDTF">2024-09-29T06:10:31Z</dcterms:created>
  <dcterms:modified xsi:type="dcterms:W3CDTF">2024-09-29T06:10:33Z</dcterms:modified>
</cp:coreProperties>
</file>