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584E712-EC74-4815-B0EE-122CF6D4D6C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E84F3-3BBE-4FEB-ABA8-D4B554091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02502-AB3E-4481-A350-C0F6C8F1C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AC85F-C2AD-4911-95E5-4C7A1E11B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AFF82-42D3-44D8-A739-9BC86943B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191F86-29BD-4B37-AA7E-A67E72106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4D6FEC-9FC3-459E-851E-11286BB2C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9997C3-6295-4181-87A4-13EF1D30B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087EB-956D-4B07-9D6F-27E7B5050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E9DD7-5AC1-43B3-A1D1-C936255E0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C1A71-A99A-49EB-9830-772322021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C82B5-3749-437F-B444-BFAA03A62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2D987AA-F9F8-48BD-A384-62B0B106D0C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1C48DDA-F0C8-4BD1-805F-8AD3F1D0803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0303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如何在办公室中展现出色礼仪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穿着礼仪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言行举止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会议礼仪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礼仪与客户沟通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研究背景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近年来，随着企业文化和员工素质的不断提升，办公室礼仪越来越受到重视。良好的办公室礼仪不仅可以提升整体工作氛围，还可以增加工作效率和团队凝聚力。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本研究目的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为员工提供展现出色礼仪的建议和指导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帮助员工提升自身的职场形象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提高员工的职场影响力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增加影响力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通过研究相关文献资料获取信息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文献综述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采访员工了解他们对办公室礼仪的看法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访谈调研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观察办公室内的礼仪表现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提升竞争力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帮助员工展现出色礼仪，提升职场竞争力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预期结果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总结指南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总结出一套简单实用的办公室礼仪指南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2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穿着礼仪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穿着对办公室形象的重要性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在办公室中，穿着是展现个人形象和品味的重要途径。合适的着装能够给人留下专业、自信的形象，增加信任感和亲和力。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男士穿着建议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保持衣着整洁，展现专业形象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整洁干净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选择得体的颜色和合适的款式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合适颜色和款式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避免过于花哨的配饰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简单大方配饰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女士穿着建议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选择符合职业规范的服装款式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职业装规范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化妆要淡妆为主，不要过于浓重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淡妆自然化妆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保持发型整洁有序，展现专业形象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整洁有序发型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穿着常见错误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避免穿着过于休闲的服饰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休闲服饰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避免穿着暴露性感的服饰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暴露服饰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避免穿着过于花哨的服饰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花哨服装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如何选择合适的职业装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根据不同职场环境选择合适的服装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考虑职场环境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选择优质面料和合身剪裁的服装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注重质地和剪裁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简约大方的风格更适合办公室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保持简约风格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选择简单大方的配饰搭配服装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搭配合适配饰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专业形象的重要性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在办公室中，保持专业形象至关重要。适当选择合适的职业装，能够展现出个人的工作态度和专业精神，让同事和领导对你产生信任感和尊重。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7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言行举止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言行举止对职场关系的影响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言行举止直接体现了一个人的修养和素质，对于建立良好的职场关系至关重要。礼貌的言行举止可以获得同事和领导的尊重和信任。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与同事相处的技巧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注意用词措辞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言语要文明礼貌，不说粗话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如注意力聚焦、不打断他人发言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注意细节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与领导相处的技巧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尊重领导，遵守公司规定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积极沟通反馈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主动表达关心和支持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处理职场冲突的方法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冲突是不可避免的，但是我们可以通过沟通协商、理性表达来化解矛盾。学会换位思考，尊重他人的权益和观点。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建立良好印象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受到他人尊重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赢得信任和支持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促进职业发展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获得更多机会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建立良好人际关系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塑造团队氛围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提升团队凝聚力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言行举止得当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https://d.book118.com/796103034013010104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如何在办公室中展现出色礼仪</vt:lpstr>
      <vt:lpstr>目录</vt:lpstr>
      <vt:lpstr>第1章 简介</vt:lpstr>
      <vt:lpstr> </vt:lpstr>
      <vt:lpstr>本研究目的</vt:lpstr>
      <vt:lpstr>研究方法</vt:lpstr>
      <vt:lpstr>预期结果</vt:lpstr>
      <vt:lpstr>第2章 穿着礼仪</vt:lpstr>
      <vt:lpstr> </vt:lpstr>
      <vt:lpstr>男士穿着建议</vt:lpstr>
      <vt:lpstr>女士穿着建议</vt:lpstr>
      <vt:lpstr>穿着常见错误</vt:lpstr>
      <vt:lpstr>如何选择合适的职业装</vt:lpstr>
      <vt:lpstr> </vt:lpstr>
      <vt:lpstr>第三章 言行举止</vt:lpstr>
      <vt:lpstr> </vt:lpstr>
      <vt:lpstr>与同事相处的技巧</vt:lpstr>
      <vt:lpstr>与领导相处的技巧</vt:lpstr>
      <vt:lpstr> </vt:lpstr>
      <vt:lpstr>职场礼仪的重要性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2024-09-29T15:10:45.040</cp:lastPrinted>
  <dcterms:created xsi:type="dcterms:W3CDTF">2024-09-29T07:10:45Z</dcterms:created>
  <dcterms:modified xsi:type="dcterms:W3CDTF">2024-09-29T07:10:47Z</dcterms:modified>
</cp:coreProperties>
</file>