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60E3AE-A7AD-4234-AE2A-25F5C9422A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B60465-C858-4537-BFFA-1DA67E10D8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B10698-5F37-4645-8EA6-2FFEA0712D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75C875-B9CD-41AA-A563-0211B91E60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6DB96F7-8B5A-4CE0-80FD-78A6493CA6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7FCC2F3-4C16-4B3C-9D36-08DAA054B2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B445C1A-A598-4F2B-A94C-EC5F60F16E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E34539-0004-433A-A563-1AC0B8B872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F381DF-D46D-4A24-8872-89CA587A52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52BF72-5D4A-45DE-8C8D-EA1913AEC3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2097EC-A2D5-4B12-AD02-B1FE357C7A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6103044121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51821" y="4535260"/>
            <a:ext cx="2070183" cy="410070"/>
          </a:xfrm>
          <a:prstGeom prst="roundRect">
            <a:avLst>
              <a:gd name="adj" fmla="val 16667"/>
            </a:avLst>
          </a:prstGeom>
          <a:solidFill>
            <a:srgbClr val="D27536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3898" y="4535260"/>
            <a:ext cx="2070183" cy="410070"/>
          </a:xfrm>
          <a:prstGeom prst="roundRect">
            <a:avLst>
              <a:gd name="adj" fmla="val 16667"/>
            </a:avLst>
          </a:prstGeom>
          <a:solidFill>
            <a:srgbClr val="D27536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37706" y="4043701"/>
            <a:ext cx="4392529" cy="320369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75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 FIRST LESSON OF THE SCHOOL YEAR</a:t>
            </a:r>
            <a:endParaRPr lang="en-US" sz="1100"/>
          </a:p>
        </p:txBody>
      </p:sp>
      <p:sp>
        <p:nvSpPr>
          <p:cNvPr id="7" name="TextBox 7"/>
          <p:cNvSpPr txBox="1"/>
          <p:nvPr/>
        </p:nvSpPr>
        <p:spPr>
          <a:xfrm>
            <a:off x="560336" y="1254830"/>
            <a:ext cx="5970206" cy="2627671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9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全科医学概论版本一护理课件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1136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8925520" y="0"/>
            <a:ext cx="1897380" cy="1548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344112" y="332203"/>
            <a:ext cx="1288278" cy="35645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ct val="0"/>
              </a:spcBef>
            </a:pPr>
            <a:r>
              <a:rPr lang="en-US" sz="1350" b="1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59464" y="1748889"/>
            <a:ext cx="5004022" cy="4692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全科医学概述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全科医学的核心概念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全科医学的实践技能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全科医学的伦理与法律责任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全科医学的未来发展与挑战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45685" y="379813"/>
            <a:ext cx="1154430" cy="1548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全科医学概述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全科医学是一种综合性的医疗服务模式，其特点包括长期性、综合性、连续性和个性化。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科医学是一种全面性的医疗服务模式，它不仅关注疾病的诊断和治疗，还注重预防和健康促进。全科医生作为患者的全面照顾者，提供长期、连续的医疗服务，包括疾病的预防、初步诊断、治疗、康复和临终关怀等。全科医生具备综合性的医学知识和技能，能够处理多种疾病和健康问题，并且能够根据患者的具体情况提供个性化的医疗服务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全科医学的定义与特点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24831" y="1475793"/>
            <a:ext cx="674481" cy="674481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21675" y="1573370"/>
            <a:ext cx="468663" cy="4686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36034" y="5792552"/>
            <a:ext cx="363278" cy="363278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137333" y="2069399"/>
            <a:ext cx="10894" cy="4074239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>
            <a:off x="1137333" y="6143637"/>
            <a:ext cx="4730545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AutoShape 7"/>
          <p:cNvSpPr/>
          <p:nvPr/>
        </p:nvSpPr>
        <p:spPr>
          <a:xfrm>
            <a:off x="6244186" y="1522937"/>
            <a:ext cx="674481" cy="674481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341031" y="1620514"/>
            <a:ext cx="468663" cy="4686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555390" y="5839696"/>
            <a:ext cx="363278" cy="363278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>
            <a:off x="6556688" y="2116543"/>
            <a:ext cx="10894" cy="4074239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Connector 11"/>
          <p:cNvCxnSpPr/>
          <p:nvPr/>
        </p:nvCxnSpPr>
        <p:spPr>
          <a:xfrm flipH="1">
            <a:off x="6556688" y="6190781"/>
            <a:ext cx="4730545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1446384" y="2003158"/>
            <a:ext cx="4421494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46384" y="3066374"/>
            <a:ext cx="4421494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全科医学在医疗保健体系中具有重要地位，它能够提高医疗服务的可及性和连续性，降低医疗成本，缓解医疗资源紧张。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918667" y="2003158"/>
            <a:ext cx="4421494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918667" y="3067862"/>
            <a:ext cx="4421494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科医学作为基层医疗服务的重要组成部分，能够为居民提供方便、及时的医疗服务。全科医生作为居民的健康守门人，能够及早发现和预防疾病，减少重大疾病的发生和恶化。全科医生还能够提供慢性病管理和康复服务，提高患者的治疗效果和生活质量。此外，全科医学还能够降低医疗成本，缓解医疗资源紧张，提高医疗服务的整体效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全科医学的重要性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47422" y="1416260"/>
            <a:ext cx="10787368" cy="4757506"/>
          </a:xfrm>
          <a:custGeom>
            <a:rect l="l" t="t" r="r" b="b"/>
            <a:pathLst>
              <a:path w="8427632" h="3716802">
                <a:moveTo>
                  <a:pt x="0" y="0"/>
                </a:moveTo>
                <a:lnTo>
                  <a:pt x="7963031" y="0"/>
                </a:lnTo>
                <a:quadBezTo>
                  <a:pt x="8427632" y="0"/>
                  <a:pt x="8427632" y="464600"/>
                </a:quadBezTo>
                <a:lnTo>
                  <a:pt x="8427632" y="3716802"/>
                </a:lnTo>
                <a:lnTo>
                  <a:pt x="464600" y="3716802"/>
                </a:lnTo>
                <a:quadBezTo>
                  <a:pt x="0" y="3716802"/>
                  <a:pt x="0" y="3252201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069242" y="1732467"/>
            <a:ext cx="0" cy="4116499"/>
          </a:xfrm>
          <a:prstGeom prst="line">
            <a:avLst/>
          </a:prstGeom>
          <a:ln w="9525">
            <a:solidFill>
              <a:schemeClr val="accent2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1262336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全科医学起源于英国，逐渐在全球范围内得到推广和发展，成为现代医学的重要组成部分。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2336" y="1733458"/>
            <a:ext cx="428012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08503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科医学起源于19世纪中期的英国，最初是由基层医生自发形成的医疗服务模式。随着时间的推移，全科医学逐渐得到认可和推广，成为现代医学的重要组成部分。目前，全科医学在许多国家和地区得到广泛应用，为居民提供方便、全面、连续的医疗服务。未来，随着医疗技术的不断发展和人口老龄化的加剧，全科医学将发挥更加重要的作用，为居民提供更好的健康保障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71927" y="1733458"/>
            <a:ext cx="4312633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全科医学的历史与发展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全科医学的核心概念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全科医疗服务模式是一种综合性的医疗服务方式，强调以患者为中心，提供全面、连续的医疗照顾。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全科医疗服务模式具有人性化、综合性、连续性和可及性的特点，能够满足患者多方面的医疗需求。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服务特点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全科医疗服务模式在社区卫生服务中发挥着重要作用，为居民提供方便、及时、有效的初级医疗服务。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实践应用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全科医疗服务模式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2125" r="2212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社区卫生服务是指由政府、社区和居民共同参与，以基层卫生机构为主体，全科医生为骨干，为居民提供预防、医疗、保健、康复和健康促进等为一体的连续性卫生服务。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服务特点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社区卫生服务具有公益性、主动性、综合性、连续性和公平性的特点，能够满足居民的基本卫生需求。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实践应用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社区卫生服务在全科医学中占据重要地位，是实现初级卫生保健的重要途径。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社区卫生服务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8363" b="836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预防保健与健康教育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概述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预防保健与健康教育是全科医学的核心内容之一，旨在提高居民的健康意识和自我保健能力，预防和控制疾病的发生和发展。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服务特点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预防保健与健康教育具有针对性、科学性和普及性的特点，能够针对不同人群的需求提供个性化的健康教育方案。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实践应用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预防保健与健康教育在全科医学实践中广泛应用，对于提高居民健康水平和生活质量具有重要意义。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https://d.book118.com/796103044121010035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1DF"/>
      </a:lt1>
      <a:dk2>
        <a:srgbClr val="000000"/>
      </a:dk2>
      <a:lt2>
        <a:srgbClr val="FFFFFF"/>
      </a:lt2>
      <a:accent1>
        <a:srgbClr val="4E1B04"/>
      </a:accent1>
      <a:accent2>
        <a:srgbClr val="DB6414"/>
      </a:accent2>
      <a:accent3>
        <a:srgbClr val="FF9719"/>
      </a:accent3>
      <a:accent4>
        <a:srgbClr val="EB9D43"/>
      </a:accent4>
      <a:accent5>
        <a:srgbClr val="FFB828"/>
      </a:accent5>
      <a:accent6>
        <a:srgbClr val="E69041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SimSun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2024-09-05T08:00:24.928</cp:lastPrinted>
  <dcterms:created xsi:type="dcterms:W3CDTF">2024-09-05T00:00:24Z</dcterms:created>
  <dcterms:modified xsi:type="dcterms:W3CDTF">2024-09-05T00:00:26Z</dcterms:modified>
</cp:coreProperties>
</file>