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29B06-A24E-4189-8290-6E54D6FBF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4E47C-9778-469E-A511-A9CDC4B9B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98548-03DA-4CD6-9638-1E39C8B99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136D1-72DE-4A90-B02B-C03A531BF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A32D0C-AFC8-4FC5-AB54-80E379FB3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90A6E1-165B-4B13-878F-95C372081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96C4B5-1DA0-42A8-8AE2-ADE1FBB32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21709-9F9F-47EC-92EF-5852D7DFB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118B2-7AA7-4639-8CC7-3351CFEAE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17852-4DEB-42A3-80E9-CACB32DA2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C5D21-017D-4317-BCA5-4B2A1C09B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0502523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财务试用期满转正述职报告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专业技能提升与自我学习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对公司文化和价值观的理解与认同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对公司、领导、同事的建议和感谢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在试用期间，我主要负责公司财务报表的编制、财务分析、日常账务处理以及税务申报等工作。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在试用期内，我按时完成了各项财务报表的编制和提交，确保了公司财务信息的准确性和及时性。同时，我也积极参与了公司的财务分析工作，为公司的决策提供了有力的数据支持。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在试用期间，我成功完成了公司年度财务报表的编制工作，并在规定时间内提交了报告。此外，我还协助公司完成了税务申报工作，确保了公司的合规性。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通过我的努力，公司的财务报表质量得到了显著提升，获得了上级领导和同事的认可。同时，我也积极参与公司的各项活动，展现了良好的工作态度和团队协作精神。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业绩展示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工作成果与业绩展示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在试用期间，我积极与同事沟通交流，共同协作完成各项工作任务。在团队中，我始终保持着积极向上的态度，愿意主动承担责任并寻求解决方案。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我注重与同事之间的沟通交流，能够及时准确地传达工作信息和需求。在遇到问题时，我会主动与同事协商解决方案，确保工作的顺利进行。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专业技能提升与自我学习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熟练掌握了企业会计准则和各项财务制度，确保日常账务处理符合规范要求。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会计准则与制度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财务报表编制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财务分析技能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能够独立编制资产负债表、利润表和现金流量表等财务报表，准确反映公司经营成果和财务状况。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运用财务分析工具和方法，对公司财务状况和经营成果进行深入分析，为管理层提供决策支持。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专业知识学习与应用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积极参加公司组织的各项专业培训，如财务分析、税务筹划等，不断提升自己的专业技能水平。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参加专业培训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通过参与实际项目，不断积累实践经验，提高解决实际问题的能力。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在试用期内，成功完成了多个财务报表编制和财务分析任务，得到了领导和同事的认可。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学习成果展示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技能提升途径及成果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持续学习计划与展望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持续学习计划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制定个人学习计划，定期学习新的财务知识和技能，保持专业竞争力。同时，积极参加公司组织的各项培训和学习活动，不断拓宽知识面。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展望未来发展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在未来的工作中，我将继续努力提升自己的专业技能水平，不断学习和掌握新的财务知识和技能。同时，积极关注行业动态和市场变化，为公司的发展贡献自己的力量。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工作中遇到的问题及解决方案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在试用期初期，由于对公司财务流程和报表编制规范不熟悉，导致在编制财务报表时遇到了一些困难。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财务报表编制困难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在面对复杂的财务数据时，分析能力和经验不足，难以准确判断公司的财务状况和经营成果。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财务分析能力不足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在与公司内部其他部门沟通协调时，有时会出现信息传递不及时、不准确的情况，影响了工作效率。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沟通协调不够顺畅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针对财务报表编制困难的问题，通过积极学习公司财务报表编制规范和相关财务知识，逐渐掌握了编制技巧和方法。同时，向有经验的同事请教，不断积累实践经验。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针对财务分析能力不足的问题，通过阅读相关书籍和参加培训课程，提高了自己的财务分析能力和水平。同时，多关注行业动态和公司经营情况，加深对公司的了解。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针对沟通协调不够顺畅的问题，积极与其他部门同事建立良好的工作关系，加强沟通和协作。同时，及时反馈问题和进展情况，确保信息畅通。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836" r="11836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9039" r="1903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问题分析与解决思路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https://d.book118.com/796105025230010041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2024-09-08T23:05:59.088</cp:lastPrinted>
  <dcterms:created xsi:type="dcterms:W3CDTF">2024-09-08T15:05:59Z</dcterms:created>
  <dcterms:modified xsi:type="dcterms:W3CDTF">2024-09-08T15:06:01Z</dcterms:modified>
</cp:coreProperties>
</file>