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97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D2DFF-D215-48D1-B42F-9F1C7950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7BC55-20CA-46BE-99D4-3AF2F4D1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A9DF-DF2B-4ED2-AC12-2C366081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AD786-41F4-483A-8835-CA412070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8930F-904C-45A7-9E1C-10A61363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609CA-FB12-4009-AC33-255B3397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19B5A-298B-4CB1-BB49-746EB52C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2AF0B-A977-42C8-994C-DCFF633A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CE8C7-108B-4A64-8285-3EE4FCB3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E7E5D-F715-4AE3-A7E3-FE6B8B8E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04DD-9E73-4246-B3BE-0F4CDE3F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541" r:id="rId2"/>
    <p:sldLayoutId id="2147501542" r:id="rId3"/>
    <p:sldLayoutId id="2147501543" r:id="rId4"/>
    <p:sldLayoutId id="2147501544" r:id="rId5"/>
    <p:sldLayoutId id="2147501545" r:id="rId6"/>
    <p:sldLayoutId id="2147501546" r:id="rId7"/>
    <p:sldLayoutId id="2147501547" r:id="rId8"/>
    <p:sldLayoutId id="2147501548" r:id="rId9"/>
    <p:sldLayoutId id="2147501549" r:id="rId10"/>
    <p:sldLayoutId id="214750155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5134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经典课件非人力资源经理的人力资源管理课件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课件概述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人力资源管理基础知识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招聘与选拔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培训与发展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绩效管理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课件目标：帮助非人力资源经理更好地了解人力资源管理知识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课件内容：涵盖招聘、培训、绩效、薪酬等各个方面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课件特点：注重实用性和可操作性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适用对象：非人力资源经理、人力资源专员等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0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帮助非人力资源经理更好地了解人力资源管理知识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提高非人力资源经理的人力资源管理能力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促进企业人力资源管理的优化和提升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增强非人力资源经理的人力资源管理意识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企业管理者、领导层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希望了解人力资源管理知识的其他人员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非人力资源经理的人力资源管理课件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人力资源管理的相关人员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人力资源管理基础知识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人力资源管理的定义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人力资源管理是企业战略的重要组成部分，是企业实现可持续发展的关键因素之一。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人力资源管理是指企业通过一系列有计划、有组织、有目的的活动，对人力资源进行合理配置、有效开发和科学管理，以实现企业目标的过程。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人力资源管理涉及多个方面，包括招聘、培训、绩效管理、薪酬福利等，旨在提高员工素质、激发员工潜力、促进企业发展。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人力资源管理需要遵循法律法规和道德规范，确保员工权益得到保障，同时也要关注企业利益和社会责任。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人力资源管理的重要性</a:t>
            </a:r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提升企业核心竞争力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2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促进企业可持续发展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2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增强员工归属感和忠诚度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降低企业成本和提高效率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人力资源管理的核心任务</a:t>
            </a:r>
            <a:endParaRPr lang="zh-CN" altLang="en-US"/>
          </a:p>
        </p:txBody>
      </p:sp>
      <p:sp>
        <p:nvSpPr>
          <p:cNvPr id="1049272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82015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22465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25687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82627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77503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80693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83223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设计和实施员工关系管理系统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6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8003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设计和实施培训和发展计划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8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83867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设计和实施绩效管理系统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0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7684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设计和实施薪酬福利系统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2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78776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吸引、招聘、选拔和留住优秀人才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4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84544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制定并实施组织战略和目标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96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85361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80882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7830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853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8149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8468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招聘与选拔</a:t>
            </a:r>
            <a:endParaRPr lang="zh-CN" altLang="en-US"/>
          </a:p>
        </p:txBody>
      </p:sp>
      <p:sp>
        <p:nvSpPr>
          <p:cNvPr id="10493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招聘渠道的选择</a:t>
            </a:r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校园招聘：针对应届毕业生或在校大学生，通过学校或招聘会等途径进行招聘。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网络招聘：通过招聘网站、社交媒体等网络平台发布招聘信息，吸引求职者投递简历。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内部推荐：鼓励员工推荐优秀人才，提高招聘效率和质量。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猎头公司：通过专业的猎头公司寻找高级人才，适用于招聘关键岗位或稀缺人才。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面试技巧与评估方法</a:t>
            </a:r>
            <a:endParaRPr lang="zh-CN" altLang="en-US"/>
          </a:p>
        </p:txBody>
      </p:sp>
      <p:sp>
        <p:nvSpPr>
          <p:cNvPr id="104944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面试前的准备：了解岗位需求，制定面试计划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面试中的技巧：提问技巧、倾听技巧、观察技巧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评估方法：面试评分表、面试官集体讨论、面试结果反馈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注意事项：避免歧视性提问、确保公平公正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77500" lnSpcReduction="10000"/>
          </a:bodyPr>
          <a:lstStyle/>
          <a:p>
            <a:r>
              <a:rPr lang="zh-CN" altLang="en-US"/>
              <a:t>背景调查：核实应聘者的教育、工作经历等信息，避免不良记录或欺诈行为</a:t>
            </a:r>
            <a:endParaRPr lang="zh-CN" altLang="en-US"/>
          </a:p>
          <a:p>
            <a:r>
              <a:rPr lang="zh-CN" altLang="en-US"/>
              <a:t>体检要求：确保应聘者身体状况符合岗位需求，降低因健康问题带来的风险  经典课件非人力资源经理的人力资源管理课件</a:t>
            </a:r>
            <a:endParaRPr lang="zh-CN" altLang="en-US"/>
          </a:p>
          <a:p>
            <a:pPr lvl="1"/>
            <a:r>
              <a:rPr lang="zh-CN" altLang="en-US"/>
              <a:t>经典课件非人力资源经理的人力资源管理课件</a:t>
            </a:r>
            <a:endParaRPr lang="zh-CN" altLang="en-US"/>
          </a:p>
          <a:p>
            <a:r>
              <a:rPr lang="zh-CN" altLang="en-US"/>
              <a:t>人力资源管理概述：了解人力资源管理的定义、重要性及主要内容</a:t>
            </a:r>
            <a:endParaRPr lang="zh-CN" altLang="en-US"/>
          </a:p>
          <a:p>
            <a:r>
              <a:rPr lang="zh-CN" altLang="en-US"/>
              <a:t>招聘与选拔：掌握招聘流程、选拔方法及背景调查与体检要求</a:t>
            </a:r>
            <a:endParaRPr lang="zh-CN" altLang="en-US"/>
          </a:p>
          <a:p>
            <a:r>
              <a:rPr lang="zh-CN" altLang="en-US"/>
              <a:t>培训与发展：探讨员工培训计划、职业发展规划及培训方法</a:t>
            </a:r>
            <a:endParaRPr lang="zh-CN" altLang="en-US"/>
          </a:p>
          <a:p>
            <a:r>
              <a:rPr lang="zh-CN" altLang="en-US"/>
              <a:t>绩效管理：了解绩效管理的概念、目的和流程，掌握绩效评估方法</a:t>
            </a:r>
            <a:endParaRPr lang="zh-CN" altLang="en-US"/>
          </a:p>
          <a:p>
            <a:r>
              <a:rPr lang="zh-CN" altLang="en-US"/>
              <a:t>薪酬福利：分析薪酬构成、福利政策及激励机制设计</a:t>
            </a:r>
            <a:endParaRPr lang="zh-CN" altLang="en-US"/>
          </a:p>
          <a:p>
            <a:r>
              <a:rPr lang="zh-CN" altLang="en-US"/>
              <a:t>员工关系管理：了解员工关系管理的概念、原则和技巧，掌握员工沟通与协调方法</a:t>
            </a:r>
            <a:endParaRPr lang="zh-CN" altLang="en-US"/>
          </a:p>
          <a:p>
            <a:r>
              <a:rPr lang="zh-CN" altLang="en-US"/>
              <a:t>法律法规与职业道德：掌握与人力资源管理相关的法律法规，了解职业道德规范</a:t>
            </a:r>
            <a:endParaRPr lang="zh-CN" altLang="en-US"/>
          </a:p>
        </p:txBody>
      </p:sp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背景调查与体检要求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培训与发展</a:t>
            </a:r>
            <a:endParaRPr lang="zh-CN" altLang="en-US"/>
          </a:p>
        </p:txBody>
      </p:sp>
      <p:sp>
        <p:nvSpPr>
          <p:cNvPr id="10495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培训需求分析方法</a:t>
            </a:r>
            <a:endParaRPr lang="zh-CN" altLang="en-US"/>
          </a:p>
        </p:txBody>
      </p:sp>
      <p:sp>
        <p:nvSpPr>
          <p:cNvPr id="104959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问卷调查法：通过问卷调查了解员工对培训的需求和期望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观察法：通过观察员工的工作表现，确定培训需求和培训内容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访谈法：与员工进行面对面的交流，了解他们的工作情况和培训需求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绩效分析法：通过对员工的工作绩效进行分析，确定培训需求和培训内容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https://d.book118.com/796105134020010031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5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经典课件非人力资源经理的人力资源管理课件</vt:lpstr>
      <vt:lpstr>目录</vt:lpstr>
      <vt:lpstr>添加章节标题</vt:lpstr>
      <vt:lpstr>课件概述</vt:lpstr>
      <vt:lpstr>PowerPoint Presentation</vt:lpstr>
      <vt:lpstr>课件背景</vt:lpstr>
      <vt:lpstr>课件目的</vt:lpstr>
      <vt:lpstr>适用对象</vt:lpstr>
      <vt:lpstr>人力资源管理基础知识</vt:lpstr>
      <vt:lpstr>PowerPoint Presentation</vt:lpstr>
      <vt:lpstr>人力资源管理的定义</vt:lpstr>
      <vt:lpstr>人力资源管理的重要性</vt:lpstr>
      <vt:lpstr>人力资源管理的核心任务</vt:lpstr>
      <vt:lpstr>招聘与选拔</vt:lpstr>
      <vt:lpstr>PowerPoint Presentation</vt:lpstr>
      <vt:lpstr>招聘渠道的选择</vt:lpstr>
      <vt:lpstr>面试技巧与评估方法</vt:lpstr>
      <vt:lpstr>背景调查与体检要求</vt:lpstr>
      <vt:lpstr>培训与发展</vt:lpstr>
      <vt:lpstr>PowerPoint Presentation</vt:lpstr>
      <vt:lpstr>培训需求分析方法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2024-08-29T11:41:49.786</cp:lastPrinted>
  <dcterms:created xsi:type="dcterms:W3CDTF">2024-08-29T03:41:49Z</dcterms:created>
  <dcterms:modified xsi:type="dcterms:W3CDTF">2024-08-29T03:41:52Z</dcterms:modified>
</cp:coreProperties>
</file>