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27884B-89B5-4F53-A549-24C1A7B669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EA766-6FEF-4189-B0EA-7FBEFC13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84AD4-E58A-45A8-8563-C5656230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F4334-AF2A-4F30-804D-98BF1857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3C0CB-7699-4888-B7A8-64087C267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39DA4-579F-4475-A08C-2A35AEBF9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C05E3-BABE-49A0-B54F-0CD67CFE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01BF2-CB5C-4DF4-964E-A92BC36E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EF8A4-3396-4A22-8AB8-8CBCDED3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057F7-8C58-4AF2-A5AC-21935997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C065-B850-46D1-BD03-6D76D766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99AAB-BEDE-45CA-BE12-43EF942B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804AC8-45A5-48C4-83E6-170A20BC244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000DFD-0FCA-4753-8B80-572BB776970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0110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低血压的定义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低血压的预防与总结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低血压的定义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低血压是指血压过低的一种生理状态，通常是指收缩压小于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90mmHg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或舒张压小于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60mmHg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。在护理查房中，及时了解患者的血压状态，对于预防低血压引发的并发症至关重要。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低血压的危害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低血压会威胁到脑部供血，导致晕厥等症状，同时也容易造成心脏供血不足，增加心脏病发作的风险。此外，低血压会影响肾脏功能，加重患者的肾脏负担，需要引起重视。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低血压的病因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低血压的内源性病因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低血压的内源性病因包括心血管系统疾病和血容量不足。心血管系统疾病可能导致心脏泵血不足，使得血压降低；而血容量不足也会引起低血压问题。需要及时识别和处理这些病因，以便有效护理患者。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饮食不当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饮食中缺乏足够的营养会影响体内液体平衡，导致低血压问题。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低血压的外源性病因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药物影响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某些药物如降压药可能导致血压过低。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了解低血压的病因对于及时干预和护理患者至关重要。内源性和外源性病因的认识能帮助护士更好地制定护理方案，同时关注低血压与其他疾病的关系也能提高护理水平。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第三章 低血压的诊断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7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8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99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00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0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收缩压降至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90mmHg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舒张压降至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60mmHg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头晕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乏力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低血压的辅助检查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低血压患者在辅助检查中常规进行心电图检查，以评估心脏功能；超声心动图能够检测心脏结构和功能，帮助诊断病因。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低血压的治疗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https://d.book118.com/796110110041010103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低血压的护理查房</vt:lpstr>
      <vt:lpstr>目录</vt:lpstr>
      <vt:lpstr>第1章 低血压的定义</vt:lpstr>
      <vt:lpstr> </vt:lpstr>
      <vt:lpstr> </vt:lpstr>
      <vt:lpstr>第2章 低血压的病因</vt:lpstr>
      <vt:lpstr> </vt:lpstr>
      <vt:lpstr>低血压的外源性病因</vt:lpstr>
      <vt:lpstr>结语</vt:lpstr>
      <vt:lpstr>第三章 低血压的诊断</vt:lpstr>
      <vt:lpstr>低血压的临床表现</vt:lpstr>
      <vt:lpstr> </vt:lpstr>
      <vt:lpstr>第四章 低血压的治疗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2024-09-28T10:31:21.944</cp:lastPrinted>
  <dcterms:created xsi:type="dcterms:W3CDTF">2024-09-28T02:31:21Z</dcterms:created>
  <dcterms:modified xsi:type="dcterms:W3CDTF">2024-09-28T02:31:24Z</dcterms:modified>
</cp:coreProperties>
</file>