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73199-4470-4386-BED2-04B392771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25B3D-6990-4390-A3AD-626CD463A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F20CC-9FD7-4777-982F-C82B5F6B9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1C505-3A31-43A3-BCDA-910575948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1BC16-775F-4585-8592-78B1557C4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7FFFA8-3A00-43A2-8E0A-A5E24611E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14AB7-899F-48B7-A10E-83F7A725D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37E62-5642-47B4-AD3C-E48F38ABC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E8AD7-2EA3-4E40-AEB9-6F72B5DFE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E8D75-756F-44F9-A13E-D070CD4BD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2688A-E274-45F9-BD7D-C0757D527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10234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小卷护理PPT课件制作品管圈个案查房专案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小卷护理PPT课件制作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个案查房专案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小卷护理与品管圈、个案查房的结合实践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通过小卷护理PPT课件制作、品管圈、个案查房等多种方式，提高护理服务质量，提升患者满意度。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随着医疗技术的不断发展，护理服务在医疗体系中的作用越来越重要。为了更好地满足患者的需求，提高护理服务质量，需要采用多种方法进行护理管理。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小卷护理PPT课件制作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通过制作PPT课件，将护理知识、技能和经验进行系统化整理，方便护理人员学习和掌握，提高护理服务的专业性和规范性。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通过成立品管圈小组，针对护理服务中的问题进行分析、讨论和改进，促进护理人员之间的交流与合作，提高护理服务质量。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通过对典型病例进行深入分析和讨论，提高护理人员对疾病的认识和处理能力，促进护理服务的个性化和精细化。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针对特定问题或需求，制定专项计划并进行实施，以达到预期目标。通过专案的实施，可以集中资源、优化流程、提高效率，实现护理服务的持续改进和提升。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个案查房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专案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目的和背景的详细描述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小卷护理PPT课件制作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对完成的PPT课件进行测试，检查是否存在错误或遗漏，并进行必要的修改。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制作PPT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根据脚本，使用PowerPoint等软件制作PPT课件，注意视觉设计和排版。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脚本编写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根据内容规划，编写课件的文字脚本，包括标题、内容、图片、动画等。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明确课件的目标受众和教学目的，收集相关资料和信息。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内容规划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根据需求分析，规划课件的结构和内容，确定重点和难点。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课件制作流程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78" r="197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确保课件内容与主题紧密相关，避免无关内容的引入。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遵循逻辑顺序，从易到难，从简单到复杂，逐步引导学习者理解。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使用图表、图片、动画等可视化元素，帮助学习者更好地理解内容。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引入实际案例，使学习者更好地理解理论知识在实际中的应用。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主题明确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逻辑清晰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图文并茂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案例丰富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风格统一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保持课件整体风格统一，包括字体、颜色、布局等。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合理使用色彩，突出重点内容，提高学习者的阅读体验。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遵循排版规范，如行间距、字间距、对齐方式等，提高可读性。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适当使用动画效果，突出重点内容，提高学习者的学习兴趣。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品管圈通常由不同部门、不同岗位的成员组成，通过跨部门合作来解决问题。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品管圈（Quality Control Circle, QCC）是指同一工作现场、工作性质相似的基层人员，自动自发地进行品质管理活动而组成的团队。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品管圈的成员通常都是自发地参与到活动中，通过自我管理和自我启发来解决问题。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品管圈的规模通常较小，成员数量一般在10人左右，以便于更好地沟通和协作。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品管圈起源于日本，最初是为了解决生产现场中的品质问题而成立的小组。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随着品质管理理念的不断推广和应用，品管圈逐渐成为企业内改善品质、提高工作效率的有效工具。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品管圈的起源和发展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https://d.book118.com/796110234200010031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2024-08-30T10:34:18.824</cp:lastPrinted>
  <dcterms:created xsi:type="dcterms:W3CDTF">2024-08-30T02:34:18Z</dcterms:created>
  <dcterms:modified xsi:type="dcterms:W3CDTF">2024-08-30T02:34:20Z</dcterms:modified>
</cp:coreProperties>
</file>