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DE39-7FB7-48C9-8F6B-94EAB897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69214-F863-4584-B38B-210EF3752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47FD9-D750-43BA-BE8D-B0417F419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DDA91-5E6D-4562-9F83-BC0F50B16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00EDE-B86D-42C0-9626-B861766A9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03191C-4F0A-47A3-8ED0-D2BBD16E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8D613-D2B5-44AE-B574-2C2328238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6B4A8-4B6D-4BA2-A014-0D23AF1E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F3C88-5EEC-4365-AA2C-DAE2BBAC0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55D65-09BC-49C5-B64F-7CA51580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5581C-23B3-4DB5-BFE3-9E5752CF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1013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护理部工作述职报告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护理部工作概述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制定护理工作计划并组织实施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根据医院整体工作计划，制定护理部的工作计划，并组织、协调、监督计划的实施，确保护理工作的顺利进行。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护理质量管理与持续改进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建立健全护理质量管理体系，定期对护理质量进行检查、评估和反馈，及时发现问题并采取措施进行改进，提高护理服务质量。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护理人员培训与考核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组织开展护理人员的培训和考核工作，提高护理人员的专业素质和服务水平，确保护理工作的专业性和规范性。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护理科研与学术交流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鼓励和支持护理人员进行科研和学术交流活动，推广先进的护理理念和技术，促进护理学科的发展。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通过加强护理质量管理、培训和考核等工作，提高护理服务质量，满足患者的需求。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以患者为中心，关注患者的需求和感受，积极改进护理服务，提高患者满意度。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通过培训和考核等途径，培养具备专业素养、良好沟通能力和团队协作精神的护理人才。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培养高素质护理人才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鼓励和支持护理人员进行科研和学术交流活动，推广先进的护理理念和技术，推动护理学科的发展。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推进护理学科发展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833" r="9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建立健全的护理质量管理体系，加强日常监督和检查，确保各项护理工作符合规范要求。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加强护理质量管理和监督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提高护理人员专业素质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关注患者需求和反馈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推进护理科研与学术交流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通过定期培训和考核等途径，提高护理人员的专业素质和服务水平，确保提供优质的护理服务。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积极与患者沟通交流，关注患者的需求和反馈意见，及时调整和改进护理服务。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鼓励和支持护理人员进行科研和学术交流活动，推广先进的护理理念和技术，促进学科发展。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护理部工作重点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护理部工作成果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通过制定和实施护理操作规范，确保了护理工作的标准化和规范化，提高了护理质量。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加强护理安全管理，完善风险评估和防范措施，有效降低了护理不良事件的发生率。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对护理流程进行持续改进和优化，提高了工作效率，减少了患者等待时间和操作时间。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加强与患者的沟通交流，关注患者需求和感受，提供个性化关怀服务，提高了患者满意度。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患者沟通与关怀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针对患者反馈和需求，不断改进护理服务，提高服务质量，满足患者期望。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定期开展患者满意度调查，收集患者意见和建议，及时改进和优化护理服务。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定期满意度调查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根据护理人员的需求和实际情况，制定个性化的培训计划，提高护理人员的专业知识和技能。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组织多种形式的培训活动，包括线上课程、线下实践、学术交流等，并对培训效果进行考核和评估。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为护理人员提供职业发展规划指导，帮助护理人员明确职业发展方向和目标，促进个人成长和发展。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护理科研与学术交流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科研项目开展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积极开展护理科研项目，探索新的护理理念和技术，为临床护理提供科学依据和实践经验。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学术论文发表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鼓励护理人员撰写学术论文，发表在国内外学术期刊上，提高学术水平和影响力。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组织参加国内外学术交流会议和活动，与同行进行交流和学习，分享经验和成果。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护理部工作亮点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https://d.book118.com/796111013223010041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2024-09-08T22:01:37.356</cp:lastPrinted>
  <dcterms:created xsi:type="dcterms:W3CDTF">2024-09-08T14:01:37Z</dcterms:created>
  <dcterms:modified xsi:type="dcterms:W3CDTF">2024-09-08T14:01:39Z</dcterms:modified>
</cp:coreProperties>
</file>