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77F9A-EF99-4E0F-BEBB-3E24F43CC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5811B-AE96-4C88-B254-67386A052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5A2C5-14DD-4C46-B9DD-2B5B78AA8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FFCAE-ACC2-4754-9623-402AC2706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3350F1-FA76-44D0-B41A-3C8ECEEA7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A5DB94-6991-4726-8E47-606DD36AF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22441E-4201-4F03-AF17-17A98EBE4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8D79A-2BAF-44B6-B8D8-E8852BF6B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DB408-96F3-4B04-9E37-6D945D01C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27203-9FAF-4059-8122-402AB09B6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5BCF3-509A-42E5-8737-1702A4DF0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111300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定级指南讲解：实现标准化的评级过程\n## 1.定级指南的基本概念与作用\n### 1.1什么是定级指南及其发展历程\n### 1.2定级指南的目的和意义\n### 1.3定级指南在行业中的应用\n## 2.定级指南的标准与分类\n### 2.1定级指南的标准体系\n### 2.2定级指南的分类方法\n### 2.3定级指南的等级划分\n## 3.定级指南的实施步骤与方法\n### 3.1定级指南的实施流程\n### 3.2定级指南的常用方法\n### 3.3定级指南的数据分析与处理\n## 4.定级指南的评估与反馈\n### 4.1定级指南的评估标准\n### 4.2定级指南的评估结果与反馈\n### 4.3定级指南的持续改进\n## 5.定级指南的应用案例与实践\n### 5.1定级指南在制造业的应用\n### 5.2定级指南在服务业的应用\n### 5.3定级指南在公共领域的应用\n## 6.定级指南的未来发展趋势与挑战\n### 6.1定级指南的发展趋势\n### 6.2定级指南面临的挑战\n### 6.3定级指南的发展建议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900"/>
              <a:t>定级指南讲解：实现标准化的评级过程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9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定级指南的基本概念与作用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5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5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5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定级指南是一种标准化评级工具</a:t>
                </a:r>
                <a:endParaRPr/>
              </a:p>
            </p:txBody>
          </p:sp>
          <p:sp>
            <p:nvSpPr>
              <p:cNvPr id="15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用于衡量和评估某一领域、产品或服务的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客观、公正、透明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的方法，为用户提供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的评级信息</a:t>
                </a:r>
                <a:endParaRPr/>
              </a:p>
            </p:txBody>
          </p:sp>
        </p:grpSp>
        <p:grpSp>
          <p:nvGrpSpPr>
            <p:cNvPr id="15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定级指南的发展历程</a:t>
                </a:r>
                <a:endParaRPr/>
              </a:p>
            </p:txBody>
          </p:sp>
          <p:sp>
            <p:nvSpPr>
              <p:cNvPr id="16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，美国首先开始研究定级指南，并应用于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80年代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，定级指南开始广泛应用于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00年代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互联网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技术的发展，定级指南开始应用于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社交媒体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等领域</a:t>
                </a:r>
                <a:endParaRPr/>
              </a:p>
            </p:txBody>
          </p:sp>
          <p:sp>
            <p:nvSpPr>
              <p:cNvPr id="16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什么是定级指南及其发展历程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定级指南的目的和意义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定级指南的目的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为用户提供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客观、公正、透明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的评级信息，帮助用户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做出更明智的决策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为企业和产品提供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改进和优化的方向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市场份额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定级指南的意义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促进行业标准化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，提高整个行业的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服务水平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保护消费者权益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，让消费者能够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明明白白消费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定级指南在制造业的应用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用于评估产品的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，帮助制造商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用于评估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生产流程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管理体系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，帮助制造商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提高生产效率</a:t>
                </a:r>
                <a:endParaRPr/>
              </a:p>
            </p:txBody>
          </p:sp>
          <p:sp>
            <p:nvSpPr>
              <p:cNvPr id="18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定级指南在服务业的应用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用于评估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服务水平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，帮助服务企业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提高顾客满意度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用于评估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员工绩效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培训体系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，帮助服务企业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提高员工素质</a:t>
                </a:r>
                <a:endParaRPr/>
              </a:p>
            </p:txBody>
          </p:sp>
          <p:sp>
            <p:nvSpPr>
              <p:cNvPr id="19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定级指南在公共领域的应用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用于评估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政府服务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公共项目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，帮助政府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提高治理能力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用于评估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环境保护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，帮助政府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提高公共安全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环境保护水平</a:t>
                </a:r>
                <a:endParaRPr/>
              </a:p>
            </p:txBody>
          </p:sp>
          <p:sp>
            <p:nvSpPr>
              <p:cNvPr id="19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定级指南在行业中的应用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定级指南的标准与分类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用户体验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技术指标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：将定性标准和定量标准相结合，进行全面、客观的评估</a:t>
                </a:r>
                <a:endParaRPr/>
              </a:p>
            </p:txBody>
          </p:sp>
          <p:sp>
            <p:nvSpPr>
              <p:cNvPr id="20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定级指南的标准体系</a:t>
                </a:r>
                <a:endParaRPr/>
              </a:p>
            </p:txBody>
          </p:sp>
          <p:sp>
            <p:nvSpPr>
              <p:cNvPr id="20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0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政府部门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行业协会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制定，具有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权威性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企业联盟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制定，具有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制定，符合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的要求，具有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创新性</a:t>
                </a:r>
                <a:endParaRPr/>
              </a:p>
            </p:txBody>
          </p:sp>
          <p:sp>
            <p:nvSpPr>
              <p:cNvPr id="20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定级指南的标准制定</a:t>
                </a:r>
                <a:endParaRPr/>
              </a:p>
            </p:txBody>
          </p:sp>
          <p:sp>
            <p:nvSpPr>
              <p:cNvPr id="20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定级指南的标准体系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按评估对象分类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产品定级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：评估产品的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服务定级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：评估服务的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企业定级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市场地位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等方面的水平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按评估领域分类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经济领域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企业绩效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社会领域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社会保障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科技领域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研发投入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等方面的水平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定级指南的分类方法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定级指南的等级划分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定级指南的等级划分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通常采用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星级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字母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等方式进行等级划分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等级划分应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清晰明了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，便于用户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理解和接受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定级指南的等级标准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每个等级都应具有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明确的评估标准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，以便于用户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等级标准应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客观公正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主观偏见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歧视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定级指南的实施步骤与方法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定级指南的实施流程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定级指南的实施流程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确定评估对象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：明确要评估的产品、服务或企业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制定评估标准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：根据评估对象的特点，制定相应的定性、定量或综合标准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收集评估数据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调查问卷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专家评审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数据分析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等方式收集评估数据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进行分析评估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：根据评估标准和收集到的数据，进行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综合分析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确定评级结果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：根据评估结果，确定评估对象的最后等级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发布评级结果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：将评级结果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公之于众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，接受社会监督</a:t>
            </a:r>
            <a:endParaRPr/>
          </a:p>
        </p:txBody>
      </p:sp>
      <p:cxnSp>
        <p:nvCxnSpPr>
          <p:cNvPr id="1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：通过设计问卷，收集用户对产品、服务或企业的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专家评审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：邀请行业内的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，对评估对象进行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客观公正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人工智能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技术，对收集到的数据进行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深入挖掘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endParaRPr/>
              </a:p>
            </p:txBody>
          </p:sp>
          <p:sp>
            <p:nvSpPr>
              <p:cNvPr id="1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定级指南的常用方法</a:t>
                </a:r>
                <a:endParaRPr/>
              </a:p>
            </p:txBody>
          </p:sp>
          <p:sp>
            <p:nvSpPr>
              <p:cNvPr id="1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数据清洗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：对收集到的原始数据进行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去噪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，提高数据的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数据整合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：将不同来源的数据进行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，便于进行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数据可视化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：将评估结果以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等形式进行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可视化展示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，便于用户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理解和接受</a:t>
                </a:r>
                <a:endParaRPr/>
              </a:p>
            </p:txBody>
          </p:sp>
          <p:sp>
            <p:nvSpPr>
              <p:cNvPr id="2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定级指南的数据处理</a:t>
                </a:r>
                <a:endParaRPr/>
              </a:p>
            </p:txBody>
          </p:sp>
          <p:sp>
            <p:nvSpPr>
              <p:cNvPr id="2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定级指南的常用方法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定级指南的数据分析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描述性分析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：对评估对象的基本特征进行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概括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相关性分析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：分析评估对象之间的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，找出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预测性分析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：根据历史数据和评估结果，预测评估对象的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未来发展趋势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定级指南的数据处理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数据挖掘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算法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，从大量数据中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有价值的信息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模型构建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：根据数据分析结果，构建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预测模型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，为决策提供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模型优化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：不断优化模型，提高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预测精度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定级指南的数据分析与处理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https://d.book118.com/796111130043010053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定级指南讲解：实现标准化的评级过程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2024-09-19T22:32:31.008</cp:lastPrinted>
  <dcterms:created xsi:type="dcterms:W3CDTF">2024-09-19T14:32:31Z</dcterms:created>
  <dcterms:modified xsi:type="dcterms:W3CDTF">2024-09-19T14:32:32Z</dcterms:modified>
</cp:coreProperties>
</file>