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D1AEC-2567-4FE8-965A-EA8384C84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35012-A802-48E0-ADA0-B5DBBAD4E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11113-3FAE-4BB7-910D-2D2AA66E9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252D7-F44E-4CF8-BDAD-5C91C71E3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9BDAD5-66A7-4C3E-8E3C-2E85EC870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F61A29-288C-4EB4-83CB-AEEB922BF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F2BC49-A9F7-456D-8E38-5EEDC5F27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7D950-ECA8-48BA-8DC6-96078B4EF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119AB1-8B5E-4635-BA52-BCB48E4DD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05C84-484C-4F6F-9B19-CBC028ED6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A3D09-1208-416F-9CA9-2701753AF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1124213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安全技能素质培训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安全制度与法律法规培训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安全文化培训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安全意识培训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安全意识是预防安全事故的第一道防线，能够及时发现和纠正不安全行为和环境。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保障员工权益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安全意识强的员工在工作时能够更加专注，避免因疏忽导致的事故，从而提高工作效率。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员工的安全是企业的责任，提高员工的安全意识有助于保障员工的生命财产安全。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不遵守安全规定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忽视安全隐患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缺乏应急处理能力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增加事故风险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安全意识薄弱的表现和影响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453" r="1145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344" r="183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3441" b="344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919" r="1491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不遵守企业的安全规章制度，如不佩戴安全防护用品、违规操作等。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对工作环境中的不安全因素视而不见，不及时报告和解决。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在遇到紧急情况时，无法迅速做出正确的反应，导致事态恶化。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安全意识薄弱会导致事故发生的概率增加，给个人和企业带来损失。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建立健全的安全规章制度，让员工明确了解并遵守。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制定安全规章制度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定期开展安全教育培训，提高员工的安全意识和技能水平。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营造关注安全的企业文化，让员工认识到安全的重要性。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建立安全文化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通过奖励和惩罚措施，激励员工自觉遵守安全规定，提高安全意识。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建立奖惩机制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如何提高安全意识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安全知识培训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了解火灾的起因、灭火器材的使用方法、火场逃生技巧等。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火灾预防与应对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掌握交通信号的含义、道路交通安全法规以及安全行车规范。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交通安全规则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学习基本的急救技能，如心肺复苏、止血等，以及常见突发状况的应对措施。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急救知识与技能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熟悉各类机械设备的操作规范，了解常见机械故障及排除方法。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机械安全操作规程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了解化工生产过程中的危险因素、安全防护措施以及应急处理方法。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化工安全知识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掌握建筑施工现场的安全管理要求、施工人员的安全职责以及作业场所的安全防护措施。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建筑施工安全规定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行业安全知识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7" b="4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33" b="17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紧急救援知识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紧急救援流程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了解紧急救援的基本流程，包括报警、现场处置、急救和转运等环节。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救援技能培训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学习各种紧急救援技能，如溺水救援、触电救援等，提高应对突发事件的能力。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应急预案制定与演练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参与制定应急预案，并定期进行演练，确保在紧急情况下能够迅速、有效地应对。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安全技能培训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https://d.book118.com/796111242134010044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2024-09-13T00:23:56.545</cp:lastPrinted>
  <dcterms:created xsi:type="dcterms:W3CDTF">2024-09-12T16:23:56Z</dcterms:created>
  <dcterms:modified xsi:type="dcterms:W3CDTF">2024-09-12T16:23:58Z</dcterms:modified>
</cp:coreProperties>
</file>