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A5A5A-01DD-4637-A21A-BE06D7C1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00A40-31D9-4952-BA21-87DCC3168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4C9A5-1097-49AC-8CFB-92DEE4C0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87E00-8E0F-4E31-8514-D3D53069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2892E-C4E7-4CEA-8836-1C8006F1A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D5A46-FE82-4705-86B0-1DAB2A14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7640D-A497-4FDD-A15C-7D070C61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E36D6-0CD1-4E04-843D-2314A664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48CCA-FD2C-4E41-8474-9D75B93B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F9696-2569-4673-8177-150E62CC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55DDD-8CAB-4BB8-94D3-DBB9CC09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3025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设备故障排除与修理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常见故障排除技巧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设备维修流程与规范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特殊设备故障排除策略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总结：提高设备故障排除效率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设备在运行过程中出现的任何异常或偏离正常工况的现象，导致设备性能下降或完全失效。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根据故障的性质和表现，可分为机械故障、电气故障、液压故障、气动故障等。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包括轴承损坏、齿轮磨损、轴弯曲等，主要由磨损、疲劳、腐蚀等原因引起。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包括电机损坏、控制线路故障、电子元器件失效等，主要由电压不稳、电流过大、元器件老化等原因引起。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包括液压泵失效、液压阀卡滞、液压油污染等，主要由油液污染、油压不稳、密封件损坏等原因引起。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液压故障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包括气缸漏气、气阀失效、气管破裂等，主要由气源不净、气压不稳、密封件老化等原因引起。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气动故障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及时排除故障，避免设备进一步损坏，确保设备能够恢复正常运行。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保障设备正常运行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减少设备停机时间，提高设备运行效率，保障生产线的连续性和稳定性。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通过及时的故障排除，避免故障扩大化，减少维修工作量和维修成本。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及时排除故障，消除安全隐患，保障员工和设备的安全。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常规检查项目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查看设备外观是否有损坏、变形、裂纹等异常情况。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对设备各项功能进行测试，确认是否正常工作。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检查设备的电气安全性能，如接地、绝缘等。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检查设备的润滑情况，确保润滑系统正常工作。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电气安全检查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润滑情况检查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通过测量设备振动信号，分析设备的运行状态和故障特征。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振动分析仪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测量设备关键部位的温度，判断是否存在过热等异常情况。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温度测量仪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分析设备润滑油的成分和污染程度，评估设备的磨损状态。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油液分析仪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用于观察设备内部不易直接观察到的部位，辅助故障诊断。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内窥镜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专用诊断工具使用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通过传感器和互联网技术，实时采集设备的运行数据。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远程数据采集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数据传输与处理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故障预警与诊断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远程控制与调试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将采集的数据传输到远程服务器进行处理和分析。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基于大数据分析和人工智能技术，对设备运行数据进行实时监测和预警，辅助故障诊断和排除。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通过远程控制技术，实现对设备的远程调试和操作，提高维修效率。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常见故障排除技巧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电源问题及解决方案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电源线故障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检查电源线是否插好，更换电源线测试是否正常。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电源适配器问题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检查适配器是否工作正常，更换适配器测试。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电源插座问题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检查插座是否通电，更换插座测试。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检查显示器连接是否正常，更换显示器测试。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检查内存条是否插好，更换内存条测试。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内存故障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709" r="2670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检查硬盘连接是否正常，更换硬盘测试。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硬盘故障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硬件故障识别与处理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https://d.book118.com/796113025045010033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2024-09-01T19:31:01.129</cp:lastPrinted>
  <dcterms:created xsi:type="dcterms:W3CDTF">2024-09-01T11:31:01Z</dcterms:created>
  <dcterms:modified xsi:type="dcterms:W3CDTF">2024-09-01T11:31:03Z</dcterms:modified>
</cp:coreProperties>
</file>