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054FB-0693-44A6-B737-165AD7291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AC47C-5F9F-43A4-8E77-259A29555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FF959-3B18-4157-B3C2-0B5D61FB9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B04C6-F850-4CC6-B94D-149787A16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5CC96-0AA6-4D66-89BC-61E468C5B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399F77-552A-4B33-B737-BA0E1D013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6CC6F8-3EC8-46E7-B2E2-EB0F68A09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7BCBA-5A27-4275-9D1A-B929BC933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0E392-505B-4709-9A43-FA66704A7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8EB49-87CE-4CC2-B2F8-2EF70D955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D8AD8-358D-4A50-A1D0-6493C4030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15112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小孩腹泻的护理查房PPT课件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小孩腹泻的概述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小孩腹泻的护理措施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小孩腹泻的预防措施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小孩腹泻的并发症及处理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小孩腹泻的概述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36" r="162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腹泻是一种常见疾病，表现为大便次数增多、形状改变，伴有腹痛、发热等症状。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大便次数增多，形状变稀或呈水样，可能伴有腹痛、发热、恶心、呕吐等症状。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09" b="110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腹泻的病因多种多样，包括感染、过敏、消化不良等。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根据病因，腹泻可分为感染性腹泻和非感染性腹泻两大类。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腹泻的病程因病因和个体差异而异，一般病程为数天至数周不等。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大多数腹泻具有自限性，预后良好。然而，严重腹泻可能导致脱水、电解质紊乱等严重后果，需要积极治疗。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病程与预后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小孩腹泻的护理措施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腹泻期间，应避免油腻、刺激性食物，选择清淡、易消化的食物，如稀粥、面条等。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适量减少食量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250" r="20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避免因过量进食加重肠胃负担，导致腹泻症状加重。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注意食物的新鲜和清洁，避免因食物不洁加重腹泻。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遵医嘱补充口服补液盐，预防脱水。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47" b="534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833" b="13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口服补液盐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注意观察患儿的尿量和眼泪情况，判断是否出现脱水症状。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观察尿量和眼泪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如患儿出现严重脱水症状，应及时就医。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补液治疗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注意观察患儿对药物的反应，如出现不良反应，应及时就医。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遵循医生指导，按时按量给药。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在医生指导下，可选择一些中药进行治疗。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375" r="20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958" r="11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99" b="110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保持清洁卫生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注意患儿的卫生，勤换尿布，保持臀部清洁干燥。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保暖措施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注意患儿的保暖，避免因受凉加重腹泻。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适当进行户外活动，增强患儿的免疫力。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小孩腹泻的预防措施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https://d.book118.com/796115112025010032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2024-08-31T01:29:00.463</cp:lastPrinted>
  <dcterms:created xsi:type="dcterms:W3CDTF">2024-08-30T17:29:00Z</dcterms:created>
  <dcterms:modified xsi:type="dcterms:W3CDTF">2024-08-30T17:29:02Z</dcterms:modified>
</cp:coreProperties>
</file>