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89383-1E14-459E-81E4-26278F8B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96090-532A-40B5-95AD-B005D835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F7BDC-5C26-481A-97B6-8B83B799E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05EBA-46C7-43E8-881F-211DD9FA1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8FD580-EB9A-4A52-B0A7-A1ED858B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25D79-F385-4D21-8D04-21D8F268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7DB24-F504-4B6C-98F9-92E7DDB96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A58AF-E640-4BDC-9975-40991DBC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9446F-AABA-4DF3-9022-582FE6B0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F8680-122F-4D2D-AC07-D706879E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275C4-F540-45ED-A2D6-3F2DA0EB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5230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读后续写学情分析报告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学情分析背景与目的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读后续写教学实施情况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学生读后续写能力评估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学情分析背景与目的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当前读后续写教学中存在的问题，如学生阅读能力、写作能力和创新思维等方面的不足。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读后续写教学现状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学生对提高读后续写能力的渴望，以及在实际应用中面临的困难。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针对现状和问题，学校和教师进行的读后续写教学改革尝试。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08" b="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通过改进教学方法和手段，帮助学生提高读后续写能力，促进学生全面发展。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分析学生学情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通过对学生学习情况的深入了解，发现学生在读后续写方面的优势和不足。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指导教学实践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根据学情分析结果，为教师提供有针对性的教学建议，提高教学效果。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本报告主要分析学生在读后续写方面的学习情况，包括阅读能力、写作能力、创新思维等方面。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以本校学生为主要分析对象，同时也可参考其他地区或学校的学生情况进行对比分析。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读后续写教学实施情况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教学内容与进度安排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选择了适合学生水平的读后续写素材，包括记叙文、议论文等不同文体，涉及生活、教育、文化等多个主题。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按照教学计划，每周安排一次读后续写课程，确保学生有充分的时间进行阅读和写作练习。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教学方法及手段运用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采用启发式、讨论式等多种教学方法，引导学生深入理解文本，激发学生的写作灵感。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利用多媒体教学课件、网络资源等现代化教学手段，丰富课堂教学内容，提高学生的学习兴趣。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学生积极参与课堂讨论和写作练习，大部分学生能够按时完成写作任务。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通过课堂互动、作业批改等方式，及时了解学生的学习情况和问题，并针对问题进行个别辅导和集体讲解。同时，鼓励学生之间互相交流和学习，促进共同进步。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学生读后续写能力评估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主要依据读后续写任务的完成度、内容连贯性、语言准确性和创造性等方面进行评估。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采用教师评价、学生自评和同伴互评相结合的方式，确保评估结果的客观性和全面性。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大部分学生能够理解原文内容，续写出与原文情节相衔接的故事，语言表达基本准确。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部分学生在续写过程中存在内容偏离主题、语言错误较多、缺乏创造性等问题。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针对学生的不足之处，教师应加强指导和训练，提高学生的阅读理解能力和语言表达能力。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学生整体表现评价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https://d.book118.com/796115230011010102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2024-09-26T18:16:29.986</cp:lastPrinted>
  <dcterms:created xsi:type="dcterms:W3CDTF">2024-09-26T10:16:30Z</dcterms:created>
  <dcterms:modified xsi:type="dcterms:W3CDTF">2024-09-26T10:16:32Z</dcterms:modified>
</cp:coreProperties>
</file>