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D54A-A91C-4A5B-B059-50400B30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D1406-C507-4D12-A043-4342EFC3E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B89F-F9AE-47E9-8092-2511EB57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EB5EC-4F7F-4971-A659-C9A42CED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5CFE3-16EA-4F5D-A2F8-D6EE4618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18BBF-73E1-4C6F-85FB-331EBC3D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BED9C-55CF-4EA3-9DAF-AAADE75F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89EB4-30B4-4F97-B9E3-67778C710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F19A1-C5BD-453E-8895-E28CFDAA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C29B4-128C-4D37-A21A-4B82A82F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F2534-DF98-42B1-8009-32DE9CAD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00432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项目人力资源管理方案的人员招聘与选拔策略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人员招聘策略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人员选拔策略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员工关系管理与企业文化塑造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109" b="211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适应项目需求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随着项目规模扩大和复杂度增加，现有人力资源已无法满足项目需求，急需通过招聘和选拔优秀人才增强项目团队实力。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通过引入具备专业技能和经验的人才，提升项目团队整体的专业水平和综合能力，以应对日益激烈的市场竞争。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优秀人才的加入有助于项目团队更好地实现项目目标，推动项目的顺利进行和成功完成。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包括招聘岗位、人数、任职要求、招聘渠道、招聘流程和时间安排等。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包括简历筛选、面试评估、背景调查、录用决策等选拔环节的具体策略和实施方法。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汇报招聘和选拔工作的成果，包括录用人员的基本信息、专业技能和经验等，以及未录用人员的情况说明。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招聘与选拔结果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说明新员工的入职培训、试用期管理、绩效评估等后续工作安排，确保新员工能够快速融入项目团队并发挥积极作用。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后续工作安排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人员招聘策略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猎头公司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通过公司内部公告、员工推荐等方式，充分利用现有员工资源。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与高校合作，定期参加校园招聘会，吸引优秀毕业生加入。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利用招聘网站、社交媒体等网络平台发布招聘信息，扩大招聘范围。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与猎头公司合作，寻找具有丰富经验和专业技能的高端人才。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根据面试和背景调查结果，确定最终录用人员名单。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对面试合格的应聘者进行背景调查，核实其工作经历和学历等信息。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邀请合格的应聘者参加面试，包括初试和复试环节。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明确招聘岗位的工作职责和任职要求，制定详细的招聘计划。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根据岗位要求筛选简历，初步评估应聘者的能力和经验。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06" r="84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招聘成本控制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根据公司实际情况和招聘计划，制定合理的招聘预算。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对招聘过程中的各项费用进行详细分析，包括广告费、面试费、猎头费等。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通过优化招聘流程、提高招聘效率等方式，降低招聘成本。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对招聘结果进行定期评估，及时调整招聘策略和预算。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人员选拔策略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明确招聘岗位的工作职责、任务、工作环境等，为选拔标准的制定提供依据。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基于岗位需求，构建胜任力模型，包括知识、技能、能力、素质等方面的要求。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胜任力模型构建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根据胜任力模型，结合企业文化、价值观等，制定具体的选拔标准，如学历、工作经验、专业技能等。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选拔标准确定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通过与应聘者面对面交流，深入了解其素质、能力、经验等方面，可采用结构化面试、半结构化面试、非结构化面试等形式。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适用于对知识、技能等方面进行初步筛选，如专业知识测试、智力测试等。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评估中心技术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通过多种手段对应聘者进行综合评估，如情景模拟、案例分析、角色扮演等。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912" r="991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选拔方法选择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去除不必要的环节，提高选拔效率。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流程简化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采用在线招聘、电子简历筛选等技术手段，提高选拔的准确性和效率。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及时向应聘者反馈选拔结果，加强与应聘者的沟通，提高选拔的透明度和公信力。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人员培训与发展策略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明确项目对人员技能、知识和态度的要求，以及当前人员与项目要求的差距。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针对不同岗位，深入了解其工作职责、任务、绩效标准等，以确定各岗位的培训需求。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通过与员工沟通，了解其职业发展规划和个人发展需求，为制定个性化的培训计划提供依据。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员工个人发展需求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https://d.book118.com/796120043234010053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2024-09-20T19:33:23.056</cp:lastPrinted>
  <dcterms:created xsi:type="dcterms:W3CDTF">2024-09-20T11:33:23Z</dcterms:created>
  <dcterms:modified xsi:type="dcterms:W3CDTF">2024-09-20T11:33:25Z</dcterms:modified>
</cp:coreProperties>
</file>