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D115C-9509-495A-AA9E-0DDF429C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4A84-AC46-4700-A051-6A294BD0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3816B-53D8-43E3-902B-92B612673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1E33C-4C98-4EE5-A683-FDDEF508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D558B-B3D1-441B-BD8E-B7C3AAE3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025F9-1A51-4069-8400-A0FDD1A1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19B5F-863A-44F2-9022-2F2EF3B7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B4D2C-8E81-4E20-9580-9BA92E595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EDB99-5168-425E-A36E-ADC7B047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98DC6-676B-40AB-8518-9339037D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00222-D241-4EEF-9333-B2F44772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0113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业余无线电-标准字母解释法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标准字母解释法在业余无线电通信中的应用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标准字母解释法在实际操作中的注意事项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提高通信效率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在无线电通信中，使用标准字母解释法可以快速准确地传达信息，减少误解和混淆的可能性。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确保信息准确性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通过标准字母解释法，可以避免因语音不清或信号干扰而导致的信息错误。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促进国际交流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标准字母解释法是国际通用的，有助于不同国家和地区之间的无线电爱好者进行有效的沟通。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标准字母解释法适用于所有业余无线电通信，包括语音通信、摩尔斯电码通信等。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所有业余无线电爱好者，无论其所在地区、使用设备或通信方式，都应掌握并遵循标准字母解释法。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798" b="979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所选单词通常具有易于记忆和发音的特点，方便使用者快速掌握和熟练运用。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标准字母解释法（Standard Phonetic Alphabet）是一种将英文字母与特定单词相对应的方法，用于在语音通信中清晰、准确地传达字母信息。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广泛应用于全球范围内的语音通信，特别是在需要准确传达字母信息的场合。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每个字母对应一个独特的单词，避免了发音和听写过程中的混淆。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早期阶段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在无线电通信初期，由于缺乏统一的标准，字母的发音和拼写存在很大的差异，导致通信效率低下且易出错。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随着无线电通信的普及和发展，国际电信联盟（ITU）等组织逐渐制定了统一的标准字母解释法，并在全球范围内推广使用。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随着语言和文化的发展变化，标准字母解释法也在不断更新和完善，以适应新的通信需求。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提高通信效率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通过统一的标准字母解释法，可以快速、准确地传达字母信息，提高语音通信的效率和质量。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避免误解和混淆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在复杂的通信环境中，使用标准字母解释法可以避免因发音或拼写差异导致的误解和混淆。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广泛应用领域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除了业余无线电通信外，标准字母解释法还广泛应用于航空、航海、军事、公共安全等领域，成为国际通用的语音通信标准之一。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重要性及应用价值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标准字母解释法核心内容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Charlie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Alpha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Beta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D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Delta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Echo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F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Foxtrot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Gamma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Hotel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India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Juliet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Lima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Kilo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November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Oscar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M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Mike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Papa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Romeo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Quebec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字母与单词对应关系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Tango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Uniform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Sierra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https://d.book118.com/796120113122010050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2024-09-15T18:44:27.127</cp:lastPrinted>
  <dcterms:created xsi:type="dcterms:W3CDTF">2024-09-15T10:44:27Z</dcterms:created>
  <dcterms:modified xsi:type="dcterms:W3CDTF">2024-09-15T10:44:29Z</dcterms:modified>
</cp:coreProperties>
</file>