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05BE4E-1686-4B26-B2C3-E9D45D75A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DAF9A-7FEA-4767-82CA-F2A4CB469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176C3E-0794-4101-BBF0-E72482D08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6D72C9-67AF-4C3D-8DCB-7573957DF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2E2C58-D9D1-45C3-9665-1BB2CAA7BD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0E1B13-3268-4505-98C8-2A677EF731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0BBA1D-D59C-4CBF-B6D0-378A03D868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2EB1AA-18C4-4A33-BB62-732F81309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2823C0-D44C-4C4C-B301-AC0B30B76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847999-E548-40A9-BC3F-08F9B4AD37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4538F-63AA-4DCE-9082-163F8A6A2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1211541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预防青少年犯罪教案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青少年犯罪的原因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预防青少年犯罪的策略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10" r="321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590" r="26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37" r="288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指未满18周岁的青少年违反国家法律法规，实施具有社会危害性的行为。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青少年犯罪</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青少年犯罪往往具有冲动性、团伙性、模仿性和暴力性等特点，且犯罪动机较为单纯，往往与个人需求和情感有关。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青少年犯罪的特点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青少年犯罪的定义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青少年犯罪不仅对受害者造成伤害，还对整个社会造成负面影响，如破坏社会秩序、影响社会稳定等。</a:t>
            </a:r>
          </a:p>
        </p:txBody>
      </p:sp>
      <p:pic>
        <p:nvPicPr>
          <p:cNvPr id="6" name="Picture 6"/>
          <p:cNvPicPr>
            <a:picLocks noChangeAspect="1"/>
          </p:cNvPicPr>
          <p:nvPr/>
        </p:nvPicPr>
        <p:blipFill>
          <a:blip r:embed="rId2"/>
          <a:srcRect l="5583" r="5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社会危害性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青少年犯罪对个人的成长和发展产生严重影响，可能导致心理问题、学业受挫、家庭破裂等后果。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个人成长影响</a:t>
            </a:r>
          </a:p>
        </p:txBody>
      </p:sp>
      <p:pic>
        <p:nvPicPr>
          <p:cNvPr id="10" name="Picture 10"/>
          <p:cNvPicPr>
            <a:picLocks noChangeAspect="1"/>
          </p:cNvPicPr>
          <p:nvPr/>
        </p:nvPicPr>
        <p:blipFill>
          <a:blip r:embed="rId3"/>
          <a:srcRect l="18875" r="18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750" r="2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鉴于青少年犯罪的严重性，预防青少年犯罪成为社会和家庭共同关注的焦点，需要采取有效措施进行干预和引导。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预防的必要性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青少年犯罪的严重性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青少年犯罪的原因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家长的教育方式可能过于严厉或放任，导致孩子缺乏正确的价值观和行为准则。</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家庭教育不当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333" r="30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家庭关系紧张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家庭经济困难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家庭内部的矛盾、冲突或父母离异等情况可能给孩子带来心理创伤，增加犯罪风险。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经济条件不佳可能限制孩子的教育机会，增加其接触不良信息和诱惑的风险。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学校缺乏有效的管理制度，导致校园内的不良行为得不到及时纠正。</a:t>
            </a:r>
          </a:p>
        </p:txBody>
      </p:sp>
      <p:pic>
        <p:nvPicPr>
          <p:cNvPr id="5" name="Picture 5"/>
          <p:cNvPicPr>
            <a:picLocks noChangeAspect="1"/>
          </p:cNvPicPr>
          <p:nvPr/>
        </p:nvPicPr>
        <p:blipFill>
          <a:blip r:embed="rId2"/>
          <a:srcRect l="14042" r="140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7167" r="71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648" r="1464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学校管理不善</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教师可能采用体罚等不适当的教育方式，对学生的身心健康造成负面影响。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教育方法不当</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过重的学业负担可能引发学生的厌学情绪，促使其寻求其他途径来逃避现实。</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学业压力过大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367" b="1036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媒体暴力内容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接触过多的暴力、色情等不良内容可能导致青少年的价值观扭曲。</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不良社交圈子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与有犯罪倾向的人交往可能引导青少年走上违法道路。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社会支持不足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缺乏有效的社会支持网络可能导致青少年在遇到困难时选择非正常途径解决。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预防青少年犯罪的策略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https://d.book118.com/796121154135010034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2024-09-03T21:52:55.259</cp:lastPrinted>
  <dcterms:created xsi:type="dcterms:W3CDTF">2024-09-03T13:52:55Z</dcterms:created>
  <dcterms:modified xsi:type="dcterms:W3CDTF">2024-09-03T13:52:57Z</dcterms:modified>
</cp:coreProperties>
</file>