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45024-C92A-423F-BD5A-107577D84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08423-B972-4E31-AEBD-1998CA159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20DC1-E3BA-45FC-BF54-D6F2C05D3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39462-CAEF-4087-B982-075144529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C1E970-F147-4E95-ABC3-2BB01DA67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3BA06F-0D71-42FE-B13A-BF7CDCDDF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3A67E2-CB78-494E-9D74-6F59075A1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602C5-4C1B-4981-9A45-7F8B2869A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25993-9A61-4F4B-9AB6-B6BE49CAB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8CC53-A509-470C-A6D1-E8ACB248D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0C27C-ADBC-4904-88B0-869C3AA2C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2204000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物流相关法律法规\n## 1.物流法律法规概述\n### 1.1物流法律法规的定义与重要性\n### 1.2物流法律法规的发展历程\n### 1.3物流法律法规的主要类型\n## 2.货物运输法律法规\n### 2.1货物运输合同的法律规定\n### 2.2货物运输保险的法律规定\n### 2.3货物运输过程中的法律责任\n## 3.仓储与配送法律法规\n### 3.1仓储合同的法律规定\n### 3.2配送合同的法律规定\n### 3.3仓储与配送过程中的法律责任\n## 4.物流包装与搬运法律法规\n### 4.1物流包装的法律规定\n### 4.2物流搬运的法律规定\n### 4.3物流包装与搬运过程中的法律责任\n## 5.物流信息法律法规\n### 5.1物流信息合同的法律规定\n### 5.2物流信息安全的法律规定\n### 5.3物流信息过程中的法律责任\n## 6.国际物流法律法规\n### 6.1国际货物运输合同的法律规定\n### 6.2国际物流保险的法律规定\n### 6.3国际物流过程中的法律责任\n## 7.物流法律法规的遵守与执行\n### 7.1物流企业如何遵守物流法律法规\n### 7.2政府部门对物流法律法规的监管\n### 7.3物流法律法规的纠纷解决与法律责任追究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物流相关法律法规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物流法律法规概述</a:t>
            </a:r>
            <a:endParaRPr/>
          </a:p>
        </p:txBody>
      </p:sp>
      <p:sp>
        <p:nvSpPr>
          <p:cNvPr id="13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8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8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物流法律法规是指调整物流活动中各种法律关系的法律规范</a:t>
                </a:r>
                <a:endParaRPr/>
              </a:p>
            </p:txBody>
          </p:sp>
          <p:sp>
            <p:nvSpPr>
              <p:cNvPr id="28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涉及到货物运输、仓储、配送、包装、搬运、信息等多个方面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规范物流企业的经营活动，保障消费者权益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促进物流行业的健康发展，提高物流效率</a:t>
                </a:r>
                <a:endParaRPr/>
              </a:p>
            </p:txBody>
          </p:sp>
        </p:grpSp>
        <p:grpSp>
          <p:nvGrpSpPr>
            <p:cNvPr id="28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物流法律法规的重要性</a:t>
                </a:r>
                <a:endParaRPr/>
              </a:p>
            </p:txBody>
          </p:sp>
          <p:sp>
            <p:nvSpPr>
              <p:cNvPr id="2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维护物流市场的秩序，防止不正当竞争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保障物流活动的顺利进行，降低物流风险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提高物流企业的竞争力，推动物流行业的创新与发展</a:t>
                </a:r>
                <a:endParaRPr/>
              </a:p>
            </p:txBody>
          </p:sp>
          <p:sp>
            <p:nvSpPr>
              <p:cNvPr id="29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物流法律法规的定义与重要性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物流法律法规的萌芽阶段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20世纪80年代，随着物流业的兴起，物流法律法规开始萌芽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主要以部门规章、地方性法规为主，缺乏统一的物流法律法规体系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物流法律法规的发展阶段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20世纪90年代，随着物流业的快速发展，物流法律法规逐步完善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国家出台了一系列物流法律法规，如《中华人民共和国道路运输条例》等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各地也出台了一系列地方性物流法规，如《深圳市物流发展规划》等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物流法律法规的完善阶段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21世纪初，随着物流业的全球化发展，物流法律法规不断健全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国家出台了一系列物流法律法规，如《中华人民共和国物流业调整和振兴规划》等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国际物流法律法规的交流与合作不断加强，如加入世界贸易组织（WTO）等</a:t>
            </a:r>
            <a:endParaRPr/>
          </a:p>
        </p:txBody>
      </p: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物流法律法规的发展历程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物流法律法规的主要类型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国家层面的物流法律法规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如《中华人民共和国物流业调整和振兴规划》、《中华人民共和国道路运输条例》等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涉及到物流行业的总体规划、发展道路、市场准入等方面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地方层面的物流法律法规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如《深圳市物流发展规划》、《上海市物流业发展条例》等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涉及到地方物流业的发展目标、政策措施、管理规范等方面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行业层面的物流法律法规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如《物流术语》、《物流企业分类与评估指标》等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涉及到物流行业的技术标准、企业分类、评估体系等方面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货物运输法律法规</a:t>
            </a:r>
            <a:endParaRPr/>
          </a:p>
        </p:txBody>
      </p:sp>
      <p:sp>
        <p:nvSpPr>
          <p:cNvPr id="32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2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货物运输合同的主体</a:t>
                </a:r>
                <a:endParaRPr/>
              </a:p>
            </p:txBody>
          </p:sp>
          <p:sp>
            <p:nvSpPr>
              <p:cNvPr id="3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托运人：委托运输货物的一方，享有货物所有权或处置权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承运人：承担运输货物的一方，负责将货物从起运地运至目的地</a:t>
                </a:r>
                <a:endParaRPr/>
              </a:p>
            </p:txBody>
          </p:sp>
        </p:grpSp>
        <p:grpSp>
          <p:nvGrpSpPr>
            <p:cNvPr id="3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货物运输合同的内容</a:t>
                </a:r>
                <a:endParaRPr/>
              </a:p>
            </p:txBody>
          </p:sp>
          <p:sp>
            <p:nvSpPr>
              <p:cNvPr id="3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货物的名称、数量、重量、体积、包装方式等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运输方式、运输时间、运输费用、保险责任等</a:t>
                </a:r>
                <a:endParaRPr/>
              </a:p>
            </p:txBody>
          </p:sp>
        </p:grpSp>
        <p:grpSp>
          <p:nvGrpSpPr>
            <p:cNvPr id="3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货物运输合同的履行</a:t>
                </a:r>
                <a:endParaRPr/>
              </a:p>
            </p:txBody>
          </p:sp>
          <p:sp>
            <p:nvSpPr>
              <p:cNvPr id="3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托运人应当按照约定交付货物，提供必要的资料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承运人应当按照约定运输货物，确保货物的安全和准时到达</a:t>
                </a:r>
                <a:endParaRPr/>
              </a:p>
            </p:txBody>
          </p:sp>
        </p:grpSp>
      </p:grpSp>
      <p:sp>
        <p:nvSpPr>
          <p:cNvPr id="3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货物运输合同的法律规定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4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4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海运保险、陆运保险、空运保险等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按照保险责任范围，可分为基本险、综合险等</a:t>
                </a:r>
                <a:endParaRPr/>
              </a:p>
            </p:txBody>
          </p:sp>
          <p:sp>
            <p:nvSpPr>
              <p:cNvPr id="3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货物运输保险的种类</a:t>
                </a:r>
                <a:endParaRPr/>
              </a:p>
            </p:txBody>
          </p:sp>
        </p:grpSp>
        <p:grpSp>
          <p:nvGrpSpPr>
            <p:cNvPr id="34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货物在运输过程中的损失、损坏、延误等风险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保险公司按照保险合同的约定承担赔偿责任</a:t>
                </a:r>
                <a:endParaRPr/>
              </a:p>
            </p:txBody>
          </p:sp>
          <p:sp>
            <p:nvSpPr>
              <p:cNvPr id="3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货物运输保险的责任范围</a:t>
                </a:r>
                <a:endParaRPr/>
              </a:p>
            </p:txBody>
          </p:sp>
        </p:grpSp>
        <p:grpSp>
          <p:nvGrpSpPr>
            <p:cNvPr id="34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托运人应当在货物损失发生后及时向保险公司报案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保险公司应当及时进行调查、定损、赔偿等工作</a:t>
                </a:r>
                <a:endParaRPr/>
              </a:p>
            </p:txBody>
          </p:sp>
          <p:sp>
            <p:nvSpPr>
              <p:cNvPr id="3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货物运输保险的索赔程序</a:t>
                </a:r>
                <a:endParaRPr/>
              </a:p>
            </p:txBody>
          </p:sp>
        </p:grpSp>
      </p:grpSp>
      <p:pic>
        <p:nvPicPr>
          <p:cNvPr id="35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5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5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5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货物运输保险的法律规定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6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6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6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6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应当按照约定交付货物，提供必要的资料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对货物的安全负责，承担因货物损失、损坏等产生的法律责任</a:t>
                </a:r>
                <a:endParaRPr/>
              </a:p>
            </p:txBody>
          </p:sp>
          <p:sp>
            <p:nvSpPr>
              <p:cNvPr id="36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托运人的法律责任</a:t>
                </a:r>
                <a:endParaRPr/>
              </a:p>
            </p:txBody>
          </p:sp>
        </p:grpSp>
        <p:grpSp>
          <p:nvGrpSpPr>
            <p:cNvPr id="36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6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承运人的法律责任</a:t>
                </a:r>
                <a:endParaRPr/>
              </a:p>
            </p:txBody>
          </p:sp>
          <p:sp>
            <p:nvSpPr>
              <p:cNvPr id="36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应当按照约定运输货物，确保货物的安全和准时到达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对货物在运输过程中的损失、损坏、延误等承担法律责任</a:t>
                </a:r>
                <a:endParaRPr/>
              </a:p>
            </p:txBody>
          </p:sp>
        </p:grpSp>
        <p:grpSp>
          <p:nvGrpSpPr>
            <p:cNvPr id="36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6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第三方的法律责任</a:t>
                </a:r>
                <a:endParaRPr/>
              </a:p>
            </p:txBody>
          </p:sp>
          <p:sp>
            <p:nvSpPr>
              <p:cNvPr id="37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如承运人的代理人、分包人等，在运输过程中造成货物损失、损坏等，应当承担法律责任</a:t>
                </a:r>
                <a:endParaRPr/>
              </a:p>
            </p:txBody>
          </p:sp>
        </p:grpSp>
      </p:grpSp>
      <p:sp>
        <p:nvSpPr>
          <p:cNvPr id="3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货物运输过程中的法律责任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7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7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仓储与配送法律法规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仓储合同的主体</a:t>
                </a:r>
                <a:endParaRPr/>
              </a:p>
            </p:txBody>
          </p:sp>
          <p:sp>
            <p:nvSpPr>
              <p:cNvPr id="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存货人：委托仓储货物的一方，享有货物所有权或处置权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仓储人：承担仓储货物的一方，负责保管货物、提供仓储服务</a:t>
                </a:r>
                <a:endParaRPr/>
              </a:p>
            </p:txBody>
          </p:sp>
        </p:grpSp>
        <p:grpSp>
          <p:nvGrpSpPr>
            <p:cNvPr id="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仓储合同的内容</a:t>
                </a:r>
                <a:endParaRPr/>
              </a:p>
            </p:txBody>
          </p:sp>
          <p:sp>
            <p:nvSpPr>
              <p:cNvPr id="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货物的名称、数量、重量、体积、包装方式等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仓储期限、仓储费用、货物出库、入库等约定</a:t>
                </a:r>
                <a:endParaRPr/>
              </a:p>
            </p:txBody>
          </p:sp>
        </p:grpSp>
        <p:grpSp>
          <p:nvGrpSpPr>
            <p:cNvPr id="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仓储合同的履行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存货人应当按照约定交付货物，提供必要的资料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仓储人应当按照约定保管货物，确保货物的安全和完整</a:t>
                </a:r>
                <a:endParaRPr/>
              </a:p>
            </p:txBody>
          </p:sp>
        </p:grpSp>
      </p:grpSp>
      <p:pic>
        <p:nvPicPr>
          <p:cNvPr id="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仓储合同的法律规定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配送合同的主体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配送委托人：委托配送货物的一方，享有货物所有权或处置权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配送人：承担配送货物的一方，负责将货物从仓储地运至目的地</a:t>
                </a:r>
                <a:endParaRPr/>
              </a:p>
            </p:txBody>
          </p:sp>
          <p:sp>
            <p:nvSpPr>
              <p:cNvPr id="3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配送合同的内容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货物的名称、数量、重量、体积、包装方式等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配送方式、配送时间、配送费用等约定</a:t>
                </a:r>
                <a:endParaRPr/>
              </a:p>
            </p:txBody>
          </p:sp>
          <p:sp>
            <p:nvSpPr>
              <p:cNvPr id="3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配送合同的履行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配送委托人应当按照约定交付货物，提供必要的资料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配送人应当按照约定配送货物，确保货物的安全和准时到达</a:t>
                </a:r>
                <a:endParaRPr/>
              </a:p>
            </p:txBody>
          </p:sp>
          <p:sp>
            <p:nvSpPr>
              <p:cNvPr id="4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配送合同的法律规定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存货人的法律责任</a:t>
                </a:r>
                <a:endParaRPr/>
              </a:p>
            </p:txBody>
          </p:sp>
          <p:sp>
            <p:nvSpPr>
              <p:cNvPr id="4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应当按照约定交付货物，提供必要的资料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对货物的安全负责，承担因货物损失、损坏等产生的法律责任</a:t>
                </a:r>
                <a:endParaRPr/>
              </a:p>
            </p:txBody>
          </p:sp>
        </p:grpSp>
        <p:grpSp>
          <p:nvGrpSpPr>
            <p:cNvPr id="5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5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仓储人的法律责任</a:t>
                </a:r>
                <a:endParaRPr/>
              </a:p>
            </p:txBody>
          </p:sp>
          <p:sp>
            <p:nvSpPr>
              <p:cNvPr id="5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应当按照约定保管货物，确保货物的安全和完整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对货物在仓储过程中的损失、损坏等承担法律责任</a:t>
                </a:r>
                <a:endParaRPr/>
              </a:p>
            </p:txBody>
          </p:sp>
        </p:grpSp>
        <p:grpSp>
          <p:nvGrpSpPr>
            <p:cNvPr id="5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5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配送人的法律责任</a:t>
                </a:r>
                <a:endParaRPr/>
              </a:p>
            </p:txBody>
          </p:sp>
          <p:sp>
            <p:nvSpPr>
              <p:cNvPr id="5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应当按照约定配送货物，确保货物的安全和准时到达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对货物在配送过程中的损失、损坏等承担法律责任</a:t>
                </a:r>
                <a:endParaRPr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仓储与配送过程中的法律责任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物流包装与搬运法律法规</a:t>
            </a:r>
            <a:endParaRPr/>
          </a:p>
        </p:txBody>
      </p:sp>
      <p:sp>
        <p:nvSpPr>
          <p:cNvPr id="6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6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物流包装的种类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运输包装：保护货物在运输过程中的安全，如纸箱、木箱等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销售包装：吸引消费者，促进销售，如塑料袋、礼品盒等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物流包装的要求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符合货物的特性和运输要求，保证货物的安全和完好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节约资源，降低包装成本，减少环境污染</a:t>
                </a:r>
                <a:endParaRPr/>
              </a:p>
            </p:txBody>
          </p:sp>
          <p:pic>
            <p:nvPicPr>
              <p:cNvPr id="7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7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7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物流包装的法律责任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货物在运输过程中因包装不善导致损失、损坏的，包装人承担法律责任</a:t>
                </a:r>
                <a:endParaRPr/>
              </a:p>
            </p:txBody>
          </p:sp>
          <p:pic>
            <p:nvPicPr>
              <p:cNvPr id="7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物流包装的法律规定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https://d.book118.com/796122040002010054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物流相关法律法规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2024-09-20T22:40:39.436</cp:lastPrinted>
  <dcterms:created xsi:type="dcterms:W3CDTF">2024-09-20T14:40:39Z</dcterms:created>
  <dcterms:modified xsi:type="dcterms:W3CDTF">2024-09-20T14:40:41Z</dcterms:modified>
</cp:coreProperties>
</file>