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3C651-DC62-48FA-8A7C-AC1A0771E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E3EF-41CD-4F6F-86BB-7DF66102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3CC36-2B33-478F-9C9E-C465F152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6C130-77AD-4214-93FB-73327A2D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9C71B7-57E4-41C8-9C48-8009A75D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969E3-6B98-40C5-AF05-FAEEF06A0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115EE-EC2E-4118-81C1-E010224AE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3E29E-590F-480B-80AC-A0D33852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86138-79A7-499D-9AB7-C5C443A1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99644-345E-4AE8-8AA2-56185FB0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897E3-0F9D-4E57-86BA-E76D023A2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22110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《基本放大电路》ppt课件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放大电路的工作原理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放大电路的设计方法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放大电路的应用实例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放大电路是一种电子电路，其作用是将微弱的电信号放大成较强的输出信号，以便驱动更大的负载或进行更远距离的传输。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放大电路通常由输入级、中间级和输出级三个基本部分组成，各部分承担不同的功能，协同完成信号的放大。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信号放大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放大电路能够将微弱的电信号放大成较强的输出信号，提高信号的驱动能力和传输距离。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功率放大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放大电路可以用于功率放大，将较小的输入信号转换成较大的输出功率，以驱动更大的负载。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线性放大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在许多应用中，需要保持信号的线性关系，放大电路能够实现输入信号与输出信号之间的线性关系，避免信号失真。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输入级是放大电路的起始部分，负责接收微弱的输入信号，并进行初步放大。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中间级是放大电路的核心部分，负责将输入级放大的信号进一步放大，并控制电路的增益。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输出级是放大电路的输出部分，负责将中间级放大的信号进行功率放大，以驱动较大的负载。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通过改变输入电压的幅度，使输出电压的幅度得到相应地放大。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电压放大电路主要利用晶体管的放大作用，将输入信号的电压幅度按一定比例放大，使得输出电压幅度得到增大。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电压放大倍数反映了电压放大电路的放大能力。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电压放大倍数是指输出电压与输入电压的比值，是衡量电压放大电路性能的重要参数。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电压放大原理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34" r="2603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通过改变输入电流的幅度，使输出电流的幅度得到相应地放大。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电流放大电路主要利用晶体管的电流放大作用，将输入信号的电流幅度按一定比例放大，使得输出电流幅度得到增大。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电流放大倍数反映了电流放大电路的放大能力。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电流放大倍数是指输出电流与输入电流的比值，是衡量电流放大电路性能的重要参数。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电流放大原理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通过改变输入信号的功率，使输出信号的功率得到相应地放大。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功率放大倍数反映了功率放大电路的放大能力。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功率放大电路主要利用晶体管的功率放大作用，将输入信号的功率按一定比例放大，使得输出信号的功率得到增大。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功率放大倍数是指输出功率与输入功率的比值，是衡量功率放大电路性能的重要参数。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功率放大原理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主要对某一特定频带内的信号进行放大，通常用于窄带通信系统。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窄带放大器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0" r="18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宽带放大器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宽带宽调谐放大器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86" b="5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对较宽频带内的信号进行放大，常见于信号处理、雷达和声呐等领域。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能对很宽的频带进行调谐，常用于广播和电视接收机。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按工作频带分类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7" r="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只包含一个放大器件，结构简单，增益较低。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由两个或更多个单级放大器组成，增益较高，但结构复杂。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按放大器级数分类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多级放大器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单级放大器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分立元件放大器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由独立的电子元件（如晶体管、电阻、电容等）组成。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集成放大器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将所有元件集成在一块芯片上，便于安装和调试，且性能稳定。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按电路组成分类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放大电路的分析方法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https://d.book118.com/796122110243010043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2024-09-12T03:14:56.903</cp:lastPrinted>
  <dcterms:created xsi:type="dcterms:W3CDTF">2024-09-11T19:14:56Z</dcterms:created>
  <dcterms:modified xsi:type="dcterms:W3CDTF">2024-09-11T19:14:59Z</dcterms:modified>
</cp:coreProperties>
</file>