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E2251-1922-4BD7-A5C5-52F22A1BA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408CA-6396-468A-BCA3-6E7E8ADFF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CE34C-2A4F-4665-90D8-40FEE8DF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DBC6A-3D3B-4AA4-93DB-DA8E141A1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A95992-BEE4-4631-824F-A77103A66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9444A-B378-4E3D-BB82-997E45D3D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564E90-2B15-49AB-B16E-3217034A8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9AD27-538E-4E7C-8BC9-46A8D6B2A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22982-DE2E-49DC-9036-5127F29D7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9977E-0066-4F6A-BAAB-DE86EA281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9C468-FA92-4AEB-A155-1D0F9DF19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221201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《文档的高级应用》PPT课件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文档的基本概念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文档的高级功能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文档的高级技巧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文档的高级应用案例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文档的基本概念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文档是记录信息、保存数据和知识的载体，具有多种分类方式。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文档可以按照形式、用途、内容等不同方式进行分类，如文字、表格、图片、音频、视频等。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不同格式的文档具有不同的特点和用途。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常见的文档格式包括Word、PDF、PPT、Excel等，它们分别适用于不同的应用场景，如文字处理、电子书、演示文稿、表格处理等。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文档的常见格式与特点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文档在日常工作中具有广泛的应用，是沟通交流、汇报演示的重要工具。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在工作中，我们经常需要使用文档来撰写报告、制作演示文稿、整理数据等，文档的使用能够提高工作效率和沟通效果。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文档在日常工作中的应用场景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文档的高级功能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利用模板和数据合并技术，自动更新文档中的数据和信息，减少重复劳动。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通过使用宏、脚本等技术，实现文档的自动化处理，如批量修改格式、自动排版、自动编号等，提高工作效率。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自动化校对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利用校对工具，自动检查文档中的拼写、语法、标点等错误，减少人工校对时间。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文档的自动化处理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通过版本控制功能，记录文档的修改历史，方便回溯和查看不同版本的内容。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协同编辑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支持多人同时编辑文档，并实时同步修改内容，避免冲突和重复工作。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版本比较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支持比较不同版本的文档内容，方便用户快速找出差异并进行选择性合并。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文档的版本控制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批量编辑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可以对多个文档进行批量编辑，如批量修改格式、批量替换文本等，提高工作效率。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批量转换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支持批量转换文档格式，如将多个Word文档转换为PDF格式或PPT格式。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批量打印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支持批量打印文档，并可选择打印范围、打印份数等选项，方便快捷。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文档的批量处理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支持多种文档格式之间的转换，如Word转PDF、PPT转PDF、PDF转Word等。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格式转换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在格式转换过程中，能够保持文档的原始布局、格式和排版，保证转换质量。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高质量转换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支持自定义转换设置，如设置输出格式、分辨率、页面大小等参数，满足个性化需求。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格式定制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文档的格式转换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文档的高级技巧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提高文档编辑效率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在Word中，可以使用“查找和替换”功能快速定位和修改文本内容，支持批量替换，大大提高编辑效率。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文档的快速查找与替换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纠正错别字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在查找和替换时，可以利用通配符等高级功能，快速定位并替换错别字，确保文档的准确性。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文档的快速查找与替换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文档的快速查找与替换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格式化文档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通过查找和替换，可以快速统一文档中的格式，如字体、字号、颜色等，使文档更加整齐美观。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总结词：批量处理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详细描述：利用查找和替换功能，可以对文档进行批量处理，如批量插入图片、表格等，提高工作效率。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文档的快速查找与替换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https://d.book118.com/796122120102010044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2024-09-12T17:01:32.068</cp:lastPrinted>
  <dcterms:created xsi:type="dcterms:W3CDTF">2024-09-12T09:01:32Z</dcterms:created>
  <dcterms:modified xsi:type="dcterms:W3CDTF">2024-09-12T09:01:34Z</dcterms:modified>
</cp:coreProperties>
</file>