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F75A3-2196-41CA-B24F-5CCB45E1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E680A-F5EB-4A69-9C67-F7FB3FECE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381CC-51BB-472B-A180-AFEB67C03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3CF69-3626-4D0D-8531-167748A04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834F1-10BA-43EE-9957-8FD8570A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3B103-9651-4943-B48F-7E2419CA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22EDC-ADB7-4110-94E6-8232ACCE4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F2FC4-FDDB-434D-8BDC-59399F884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9EAC4-04C4-44C1-AD63-AECDC5D7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1B101-0A5E-40DA-B283-0947FE5DC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CEC92-0C15-41C6-8802-70E021BA8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689" r:id="rId2"/>
    <p:sldLayoutId id="2147493690" r:id="rId3"/>
    <p:sldLayoutId id="2147493691" r:id="rId4"/>
    <p:sldLayoutId id="2147493692" r:id="rId5"/>
    <p:sldLayoutId id="2147493693" r:id="rId6"/>
    <p:sldLayoutId id="2147493694" r:id="rId7"/>
    <p:sldLayoutId id="2147493695" r:id="rId8"/>
    <p:sldLayoutId id="2147493696" r:id="rId9"/>
    <p:sldLayoutId id="2147493697" r:id="rId10"/>
    <p:sldLayoutId id="21474936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31" Type="http://schemas.openxmlformats.org/officeDocument/2006/relationships/tags" Target="../tags/tag230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240032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三级医院绩效考核指标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92341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92341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医院绩效考核指标体系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74447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87655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87655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绩效考核指标的权重分配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69760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82968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82968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绩效考核的实施与监督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6507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78282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78282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绩效考核指标的优化与完善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60387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医院绩效考核指标体系</a:t>
            </a:r>
            <a:endParaRPr lang="zh-CN" altLang="en-US"/>
          </a:p>
        </p:txBody>
      </p:sp>
      <p:sp>
        <p:nvSpPr>
          <p:cNvPr id="10488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医疗质量指标</a:t>
            </a:r>
            <a:endParaRPr lang="zh-CN" altLang="en-US"/>
          </a:p>
        </p:txBody>
      </p:sp>
      <p:sp>
        <p:nvSpPr>
          <p:cNvPr id="10488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医疗技术水平：包括手术成功率、治疗效果等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医疗服务质量：包括患者满意度、医护人员服务态度等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医疗资源利用效率：包括床位周转率、医疗设备利用率等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医疗安全：包括医疗事故率、医疗纠纷率等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医疗安全指标</a:t>
            </a:r>
            <a:endParaRPr lang="zh-CN" altLang="en-US"/>
          </a:p>
        </p:txBody>
      </p:sp>
      <p:sp>
        <p:nvSpPr>
          <p:cNvPr id="104891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医疗环境安全情况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医疗设备维护情况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患者满意度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医护人员培训情况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医疗事故发生率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4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医疗差错率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4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医疗服务指标</a:t>
            </a:r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门诊服务：包括门诊量、门诊人次、门诊病种等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住院服务：包括住院量、住院人次、住院病种等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手术服务：包括手术量、手术人次、手术病种等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护理服务：包括护理量、护理人次、护理病种等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医疗质量：包括医疗差错率、医疗事故率、医疗纠纷率等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医疗费用：包括医疗费用总额、人均医疗费用、医疗费用增长率等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医院运营指标</a:t>
            </a:r>
            <a:endParaRPr lang="zh-CN" altLang="en-US"/>
          </a:p>
        </p:txBody>
      </p:sp>
      <p:sp>
        <p:nvSpPr>
          <p:cNvPr id="1049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医疗质量：包括医疗技术、医疗安全、医疗效果等方面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服务质量：包括患者满意度、员工满意度等方面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运营效率：包括床位周转率、平均住院日等方面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成本控制：包括医疗成本、人力成本等方面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科研教学：包括科研成果、教学成果等方面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社会责任：包括公益服务、社会责任等方面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绩效考核指标的权重分配</a:t>
            </a:r>
            <a:endParaRPr lang="zh-CN" altLang="en-US"/>
          </a:p>
        </p:txBody>
      </p:sp>
      <p:sp>
        <p:nvSpPr>
          <p:cNvPr id="10491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医疗质量指标权重</a:t>
            </a:r>
            <a:endParaRPr lang="zh-CN" altLang="en-US"/>
          </a:p>
        </p:txBody>
      </p:sp>
      <p:sp>
        <p:nvSpPr>
          <p:cNvPr id="104912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医疗质量指标权重：30%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医疗安全权重：10%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医疗质量指标包括：医疗技术、医疗安全、医疗效果等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医疗效果权重：10%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医疗技术权重：10%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其他医疗质量指标权重：10%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医疗安全指标权重</a:t>
            </a:r>
            <a:endParaRPr lang="zh-CN" altLang="en-US"/>
          </a:p>
        </p:txBody>
      </p:sp>
      <p:sp>
        <p:nvSpPr>
          <p:cNvPr id="10492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医疗安全指标权重分配原则：根据医院实际情况和政策要求进行分配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医疗安全指标权重调整：根据医院实际情况和政策要求进行动态调整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医疗安全指标权重：占总权重的30%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医疗安全指标包括：医疗事故率、医疗差错率、医疗纠纷率等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医疗服务指标权重</a:t>
            </a:r>
            <a:endParaRPr lang="zh-CN" altLang="en-US"/>
          </a:p>
        </p:txBody>
      </p:sp>
      <p:sp>
        <p:nvSpPr>
          <p:cNvPr id="104926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医疗服务质量：占比30%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医疗服务成本：占比15%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医疗服务满意度：占比15%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医疗服务效率：占比20%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医疗服务安全：占比20%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https://d.book118.com/796124003213010103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宋体</vt:lpstr>
      <vt:lpstr>Wingdings</vt:lpstr>
      <vt:lpstr>Office Theme</vt:lpstr>
      <vt:lpstr>三级医院绩效考核指标</vt:lpstr>
      <vt:lpstr>目录</vt:lpstr>
      <vt:lpstr>医院绩效考核指标体系</vt:lpstr>
      <vt:lpstr>医疗质量指标</vt:lpstr>
      <vt:lpstr>医疗安全指标</vt:lpstr>
      <vt:lpstr>医疗服务指标</vt:lpstr>
      <vt:lpstr>医院运营指标</vt:lpstr>
      <vt:lpstr>绩效考核指标的权重分配</vt:lpstr>
      <vt:lpstr>医疗质量指标权重</vt:lpstr>
      <vt:lpstr>医疗安全指标权重</vt:lpstr>
      <vt:lpstr>医疗服务指标权重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2024-09-29T04:59:29.830</cp:lastPrinted>
  <dcterms:created xsi:type="dcterms:W3CDTF">2024-09-28T20:59:29Z</dcterms:created>
  <dcterms:modified xsi:type="dcterms:W3CDTF">2024-09-28T20:59:31Z</dcterms:modified>
</cp:coreProperties>
</file>