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3071-FD98-4B80-9C50-EEA4089E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9176-BF93-4B32-B0A7-81C38833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1713D-4A56-42B7-94A4-99CE6460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C32E0-68E7-473E-94D5-28C9AE5BC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22ACC-43CB-4601-A557-438C0185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9B0B5-1CFD-4370-87FE-17D79AFD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B698F-E884-4C6D-9975-839E0D85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7AD63-A0A9-45BA-90D7-B0B3AD1D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40D55-AA2C-4203-8F5B-B02D226C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CA371-3119-4081-AC7C-A5384063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49BDD-4606-45F4-828F-35CA720B5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5232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智慧医疗解决方案的智能耗材管理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智能耗材管理概述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智慧医疗解决方案中的智能耗材管理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智能耗材管理系统的设计与实现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智能耗材管理在智慧医疗中的应用案例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智能耗材管理的挑战与未来发展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60" r="20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随着医疗技术的不断发展，医疗耗材的种类和数量不断增加，传统的手工管理方式已经无法满足现代医疗的需求。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智慧医疗的发展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智慧医疗作为医疗行业的重要发展方向，通过引入物联网、大数据、人工智能等技术，提高医疗服务的效率和质量。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智能耗材管理的意义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智能耗材管理作为智慧医疗的重要组成部分，可以实现耗材的自动化、精细化管理，提高耗材使用效率，降低医疗成本。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国外在智能耗材管理方面的研究起步较早，已经形成了较为完善的理论体系和实践经验，如美国、欧洲等发达国家在智能耗材管理方面已经取得了显著成果。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国内在智能耗材管理方面的研究起步较晚，但近年来发展迅速，已经在一些大型医院和医疗机构得到了广泛应用。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随着物联网、大数据、人工智能等技术的不断发展，智能耗材管理将实现更高水平的自动化和智能化，为医疗行业带来更多的便利和创新。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本研究旨在探讨智慧医疗解决方案中的智能耗材管理，通过分析其原理、技术、应用等方面的内容，为医疗行业提供可行的解决方案和建议。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通过本研究，可以深入了解智能耗材管理的技术原理和应用实践，为医疗行业的智慧化转型提供有力支持，同时也有助于推动相关技术的发展和创新。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智能耗材管理概述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通过RFID、二维码等技术手段，对医疗耗材进行唯一标识和自动化识别，实现耗材信息的快速、准确获取。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借助物联网技术，对医疗耗材的采购、库存、使用等全过程进行实时监控，确保耗材的安全、有效管理。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实时化监控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0" r="10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运用大数据和人工智能技术，对耗材使用数据进行深度挖掘和分析，为医院管理提供科学依据和决策支持。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智能耗材管理的定义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通过信息化手段，实现耗材信息的电子化管理和共享，提高管理效率和透明度。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采用自动化设备和系统，减少人工干预和操作，降低管理成本和出错率。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运用智能算法和模型，对耗材使用情况进行预测和优化，提高耗材利用率和医疗质量。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智能耗材管理的特点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通过数据分析和挖掘，为医院管理提供科学依据和决策支持，促进医院可持续发展。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减少库存积压和浪费，优化采购和库存管理流程，降低医院运营成本。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通过自动化、智能化的管理方式，减少人工操作和纸质文档，提高管理效率和响应速度。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确保医疗耗材的安全、有效使用，减少医疗事故和纠纷，提高医疗质量和患者满意度。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降低管理成本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智能耗材管理的优势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智慧医疗解决方案中的智能耗材管理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智慧医疗是运用物联网、大数据、人工智能等先进技术，整合医疗资源，提升医疗服务效率和质量的新型医疗模式。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包括远程医疗、电子病历、智能诊断、智能耗材管理等，旨在通过信息化手段优化医疗流程，提高医疗资源的利用效率。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智慧医疗解决方案简介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智能耗材管理可实现自动化采购、配送和库存管理，减少人工干预，提高工作效率。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通过智能耗材管理，医院可实时掌握耗材库存、使用情况，避免浪费和过期，从而降低成本。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确保耗材的质量和安全是医疗活动的基础，智能耗材管理通过严格的供应商管理和质量监控，保障医疗安全。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智能耗材管理在智慧医疗中的地位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持续优化与升级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根据医院反馈和市场需求，对智能耗材管理系统进行持续优化和升级。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对医护人员进行系统操作培训，确保他们熟练掌握智能耗材管理系统的使用。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系统实施与部署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开发完成后进行系统测试，确保系统稳定性和安全性后，在医院进行部署实施。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对医院现有耗材管理流程进行调研，明确需求和目标。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根据需求设计智能耗材管理系统，包括采购、库存、配送、使用等模块。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智慧医疗解决方案中智能耗材管理的实施步骤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https://d.book118.com/796125232121010040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2024-09-06T22:47:06.497</cp:lastPrinted>
  <dcterms:created xsi:type="dcterms:W3CDTF">2024-09-06T14:47:06Z</dcterms:created>
  <dcterms:modified xsi:type="dcterms:W3CDTF">2024-09-06T14:47:08Z</dcterms:modified>
</cp:coreProperties>
</file>