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8B23CE-A2AF-414B-9A7A-EE37B34A0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DE498-AE1E-49EE-906A-17546DBE7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F1AFC-93E5-43CC-A9AF-6A94DE4A3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D4EFB-1675-4957-B55E-97E50DACD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15E0E-A3FB-4734-B85A-E1F42A955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4A6D6F-E4CE-4A54-AFC1-E3D80B5D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EC7FDB-075C-46F1-9922-004ABD329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0B727E-35BC-4C12-82DA-848B13742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D58B3-DE85-4DDB-84FD-EB4033451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3BA4B-4372-47B6-9E9F-3AFCA82FA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495AE-B48B-4741-B12B-BEA7A7222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33121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《阳离子交换树脂》PPT课件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阳离子交换树脂的性能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阳离子交换树脂的再生与回收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阳离子交换树脂的发展趋势与展望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阳离子交换树脂是一种具有离子交换功能的高分子材料，能够通过离子交换反应吸附溶液中的阳离子。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具有较高的交换容量、良好的选择性、可重复使用等特性，广泛应用于水处理、化学分离、环境保护等领域。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根据活性基团的不同，阳离子交换树脂可以分为强酸性和弱酸性两类。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通常采用英文缩写或代号表示不同类型的阳离子交换树脂，例如：D113代表强酸性苯乙烯系阳离子交换树脂。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分类与命名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536" r="175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阳离子交换树脂由高分子骨架和活性基团组成，其中高分子骨架提供机械强度和耐温性能，活性基团则提供离子交换功能。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阳离子交换树脂的制备通常包括单体选择、聚合反应、后处理等步骤，其中聚合反应是制备的关键环节，需要控制反应条件以保证产品质量。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结构与制备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可用于处理工业废水，降低废水中的有害物质含量，达到排放标准。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去除水中的有害物质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阳离子交换树脂可以通过离子交换反应去除水中的重金属离子、有害阴离子等，提高水质。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硬水的软化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通过去除水中的钙、镁等阳离子，降低水的硬度，使水变得柔软。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在水处理中的应用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660" r="56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在化学工业中的应用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有机反应催化剂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阳离子交换树脂可作为某些有机反应的催化剂，提高反应效率和选择性。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分离和提纯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用于分离和提纯金属离子、氨基酸、蛋白质等物质，纯度高、回收率高。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合成高分子材料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可用于合成高分子材料，如聚合物、树脂等。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用于制造食品添加剂，如柠檬酸、苹果酸等。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食品添加剂的制造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在食品加工过程中，可用于去除杂质、提高产品质量和安全性。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可用于食品包装材料的制造，提高食品的保存性和安全性。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食品包装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在食品工业中的应用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用于药物的分离和纯化，提高药物的纯度和收率。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药物分离和纯化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9500" r="29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医疗器械制造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75" r="16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用于血液透析、血液过滤等医疗领域，净化血液中的有害物质。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可用于制造医疗器械，如人工关节、牙科材料等。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在医学领域的应用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阳离子交换树脂的性能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https://d.book118.com/796133121003010033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2024-09-01T09:58:34.532</cp:lastPrinted>
  <dcterms:created xsi:type="dcterms:W3CDTF">2024-09-01T01:58:34Z</dcterms:created>
  <dcterms:modified xsi:type="dcterms:W3CDTF">2024-09-01T01:58:36Z</dcterms:modified>
</cp:coreProperties>
</file>