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0675B-1AA2-4878-847D-6DD0E3706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74E6C-AB58-4A47-8A4B-A1E58D17C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F2D59-3688-414F-AB48-981E30A1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741D6-187F-4560-8FE6-030565D06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5F8DF1-7A6A-412B-872E-B1EE23FC5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8335C8-30CD-471A-ADC5-CBD23197D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100BA-9F4A-47E9-99BC-F3988F7D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5401D-63CE-4A6C-9D00-9869E1AB0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307B1-7BC8-4028-BF89-EA1E7352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2C3C9-AC0C-4F3A-8482-4938326B9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C3698-2412-485E-B5FF-90C6FC00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emf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34014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二年级认识时间教学课件\n## 1.时间的概念与重要性\n### 1.1时间的定义与基本概念\n### 1.2时间与日常生活的重要性\n### 1.3时间与学习的关联\n## 2.时间的度量单位\n### 2.1秒、分、时、天的基本概念与换算\n### 2.2年、月、周的概念与换算\n### 2.3公历与农历的概念与换算\n## 3.时间的表示方法\n### 3.1数字表示法\n### 3.2钟表表示法\n### 3.3日历表示法\n## 4.时间的基本概念与运算\n### 4.1时间的加法运算\n### 4.2时间的减法运算\n### 4.3时间的乘法运算\n## 5.实践与运用：解决生活中的时间问题\n### 5.1运用时间概念解决实际问题\n### 5.2制定合理的作息时间表\n### 5.3时间管理技巧与方法的探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二年级认识时间教学课件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时间的概念与重要性</a:t>
            </a:r>
            <a:endParaRPr/>
          </a:p>
        </p:txBody>
      </p:sp>
      <p:sp>
        <p:nvSpPr>
          <p:cNvPr id="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9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9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时间是物质存在的基本形式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时间是宇宙中一切事物变化的度量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时间是物质世界运动、变化、发展的持续性</a:t>
                </a:r>
                <a:endParaRPr/>
              </a:p>
            </p:txBody>
          </p:sp>
          <p:sp>
            <p:nvSpPr>
              <p:cNvPr id="10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时间是抽象概念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时间无法直接触摸，只能通过观察和测量来感知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时间是相对的，不同观察者可能会有不同的时间体验</a:t>
                </a:r>
                <a:endParaRPr/>
              </a:p>
            </p:txBody>
          </p:sp>
          <p:sp>
            <p:nvSpPr>
              <p:cNvPr id="10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时间的基本单位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秒：时间的基本单位，用于测量最短的时间间隔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分：时间单位，60秒为1分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时：时间单位，60分为1时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天：时间单位，24时为1天</a:t>
                </a:r>
                <a:endParaRPr/>
              </a:p>
            </p:txBody>
          </p:sp>
          <p:sp>
            <p:nvSpPr>
              <p:cNvPr id="10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时间的定义与基本概念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合理的时间安排可以提高生活效率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良好的时间管理有助于减轻压力</a:t>
                </a:r>
                <a:endParaRPr/>
              </a:p>
            </p:txBody>
          </p:sp>
          <p:sp>
            <p:nvSpPr>
              <p:cNvPr id="1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时间管理对日常生活的影响</a:t>
                </a:r>
                <a:endParaRPr/>
              </a:p>
            </p:txBody>
          </p:sp>
        </p:grpSp>
        <p:grpSp>
          <p:nvGrpSpPr>
            <p:cNvPr id="1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早晨起床、吃饭、上学、工作、休息等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时间安排因人而异，需要根据实际情况调整</a:t>
                </a:r>
                <a:endParaRPr/>
              </a:p>
            </p:txBody>
          </p:sp>
          <p:sp>
            <p:nvSpPr>
              <p:cNvPr id="1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时间在日常生活中的体现</a:t>
                </a:r>
                <a:endParaRPr/>
              </a:p>
            </p:txBody>
          </p:sp>
          <p:sp>
            <p:nvSpPr>
              <p:cNvPr id="1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生物的生长、发育、繁殖等过程都受到时间的限制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时间对生物的生命周期具有重要影响</a:t>
                </a:r>
                <a:endParaRPr/>
              </a:p>
            </p:txBody>
          </p:sp>
          <p:sp>
            <p:nvSpPr>
              <p:cNvPr id="1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时间对生物的影响</a:t>
                </a:r>
                <a:endParaRPr/>
              </a:p>
            </p:txBody>
          </p:sp>
          <p:sp>
            <p:nvSpPr>
              <p:cNvPr id="1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时间与日常生活的重要性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时间与学习的关联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学习需要时间投入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学习新知识、技能需要花费一定的时间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提高学习效果需要合理安排学习时间</a:t>
                </a:r>
                <a:endParaRPr/>
              </a:p>
            </p:txBody>
          </p:sp>
          <p:pic>
            <p:nvPicPr>
              <p:cNvPr id="1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3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时间管理对学习的影响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合理的时间安排可以提高学习效率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良好的时间管理有助于提高学习成绩</a:t>
                </a:r>
                <a:endParaRPr/>
              </a:p>
            </p:txBody>
          </p:sp>
          <p:pic>
            <p:nvPicPr>
              <p:cNvPr id="1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4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学习过程中的时间规划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制定学习计划，合理安排学习时间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分配足够的时间进行复习和巩固</a:t>
                </a:r>
                <a:endParaRPr/>
              </a:p>
            </p:txBody>
          </p:sp>
          <p:pic>
            <p:nvPicPr>
              <p:cNvPr id="1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时间的度量单位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5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秒的基本概念与换算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秒是时间的基本单位，用于测量最短的时间间隔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1秒等于0.01分，1分等于60秒</a:t>
                </a:r>
                <a:endParaRPr/>
              </a:p>
            </p:txBody>
          </p:sp>
          <p:pic>
            <p:nvPicPr>
              <p:cNvPr id="15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分的基本概念与换算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分是时间单位，60秒为1分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1分等于0.01时，1时等于60分</a:t>
                </a:r>
                <a:endParaRPr/>
              </a:p>
            </p:txBody>
          </p:sp>
          <p:pic>
            <p:nvPicPr>
              <p:cNvPr id="15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时的基本概念与换算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时是时间单位，60分为1时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1时等于0.25天，1天等于24时</a:t>
                </a:r>
                <a:endParaRPr/>
              </a:p>
            </p:txBody>
          </p:sp>
          <p:pic>
            <p:nvPicPr>
              <p:cNvPr id="16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天的基本概念与换算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天是时间单位，24时为1天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1天等于1440分，1天等于86400秒</a:t>
                </a:r>
                <a:endParaRPr/>
              </a:p>
            </p:txBody>
          </p:sp>
          <p:pic>
            <p:nvPicPr>
              <p:cNvPr id="16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秒、分、时、天的基本概念与换算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年的基本概念与换算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年是时间单位，通常用于表示较长的时间间隔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1年等于365天，闰年等于366天</a:t>
                </a:r>
                <a:endParaRPr/>
              </a:p>
            </p:txBody>
          </p:sp>
          <p:sp>
            <p:nvSpPr>
              <p:cNvPr id="17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月的基本概念与换算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月是时间单位，通常用于表示较短的时间间隔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1月等于30天（平年），31天（闰年）</a:t>
                </a:r>
                <a:endParaRPr/>
              </a:p>
            </p:txBody>
          </p:sp>
          <p:sp>
            <p:nvSpPr>
              <p:cNvPr id="18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周的基本概念与换算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周是时间单位，通常用于表示较长时间间隔的细分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1周等于7天</a:t>
                </a:r>
                <a:endParaRPr/>
              </a:p>
            </p:txBody>
          </p:sp>
          <p:sp>
            <p:nvSpPr>
              <p:cNvPr id="18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年、月、周的概念与换算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公历的基本概念与换算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公历是国际上通用的时间纪年法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公历的一年分为12个月，每个月分为30天（平年）或31天（闰年）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农历的基本概念与换算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农历是中国传统的历法，主要用于计算传统节日、节气等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农历的一年分为12个月，每个月分为29天（小月）或30天（大月）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公历与农历的换算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公历与农历的年份换算关系复杂，需要参考历书或查询工具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公历与农历的月份和日期换算关系也需要参考历书或查询工具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公历与农历的概念与换算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时间的表示方法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数字表示法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数字表示法的基本原理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用数字表示时间，通常以年、月、日、时、分、秒为单位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数字表示法可以精确地表示时间，方便计算和比较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数字表示法的示例   2022年9月10日15时30分：表示为2022-09-10 15:30:00
  2022年10月1日24时：表示为2022-10-01 24:00:00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https://d.book118.com/796134014043010053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二年级认识时间教学课件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2024-09-19T22:35:41.111</cp:lastPrinted>
  <dcterms:created xsi:type="dcterms:W3CDTF">2024-09-19T14:35:41Z</dcterms:created>
  <dcterms:modified xsi:type="dcterms:W3CDTF">2024-09-19T14:35:43Z</dcterms:modified>
</cp:coreProperties>
</file>