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9C33B-DA8A-4A4C-873E-FD55F6498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01124-F6BC-405B-82CD-4A56E25DC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5BB42-F44D-4A61-9E2F-EFF773144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A743D-DC33-4E61-947D-66CB26567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9FCDC7-01CB-4885-90AF-4E41690F6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28C463-3FFF-4171-8AF2-8591951C9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3B9130-2633-42AB-8AF5-1055E637B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D7F19-9A5C-4C75-BB63-9411F6DD3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75080-128A-4011-BE18-63E43548B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33FCD-985C-4241-A59B-2F4E0794F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89BD3-5B28-47C9-AA0D-6E9A9C1A6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340240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促进心理健康的理论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心理健康的促进方法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心理健康是指个体在心理、情感和社交层面上的完好状态，包括积极情绪、良好的自我认知、社会适应以及应对压力和挫折的能力。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心理健康不仅指没有心理疾病，更强调个体心理的积极发展和完善。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2" r="174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心理健康直接影响个体的幸福感和生活质量，良好的心理健康有助于提升生活满意度和幸福感。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心理健康有助于个体潜能的发挥和自我实现，促进个人成长和发展。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心理健康与身体健康密切相关，心理状态的平衡对预防疾病和维护身体健康至关重要。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维护身体健康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心理健康有助于个体更好地适应社会环境，建立良好的人际关系，提高社会适应能力。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提升社会适应能力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心理健康的理论基础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积极心理学强调关注人的积极品质和力量，通过培养和提升这些品质来促进心理健康。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研究内容包括幸福感、满足感、希望、乐观主义等积极心理状态，以及如何通过积极的心理干预来改善生活质量。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837" b="1483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873" b="1487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积极心理学认为心理健康不仅仅是消除心理问题，还包括提升个人的幸福感和满足感。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076" b="907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积极心理学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人本主义心理学强调人的自我实现和成长，认为每个人都有内在的潜能和价值。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它关注人的情感、动机、价值观和人际关系等方面，强调个体差异和独特性。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人本主义心理学主张通过建立良好的人际关系、提供支持和鼓励来促进心理健康。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人本主义心理学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08" r="12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" r="1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671" r="12671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认知行为疗法是一种以问题解决为导向的心理治疗方法，它结合了认知和行为两方面的理论。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它帮助个体识别和改变消极的思维模式和行为习惯，通过积极的思维和行为来改善心理健康。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认知行为疗法广泛应用于各种心理问题和障碍的治疗，如抑郁症、焦虑症、强迫症等。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心理动力学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心理动力学关注个体内在的心理过程和动力，强调潜意识的作用和过去的经验对现在行为的影响。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它主张通过深入探索个体的内在心理世界，理解其情感、动机和冲突，来促进心理健康。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心理动力学认为心理健康不仅是个体内部的心理平衡，还包括与外部环境的和谐相处。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心理健康的促进方法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了解自己的优点和不足，接受自己的不完美，并努力改进。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学会控制自己的情绪和行为，保持冷静和理性，避免因冲动而做出后悔的事情。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设定目标并为之努力，鼓励自己不断进步，培养自信心和积极心态。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自我认知与自我调节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https://d.book118.com/796134024040010052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2024-09-18T10:58:33.404</cp:lastPrinted>
  <dcterms:created xsi:type="dcterms:W3CDTF">2024-09-18T02:58:33Z</dcterms:created>
  <dcterms:modified xsi:type="dcterms:W3CDTF">2024-09-18T02:58:35Z</dcterms:modified>
</cp:coreProperties>
</file>