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EF9B3-9283-4D42-8173-7878133BB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4C5FE-751E-4413-BF9E-2FBC0FA7C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29934-B149-493F-AB60-DE694CA90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F3963-3442-48BB-9B78-CC7AF41D8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DC2BFB-3DC1-48CA-B87E-C2DB5DEC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4C958D-782B-4F07-938F-0DAAD1169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562F21-DEF1-4314-8E39-6E176FFC0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4E65C-C7D2-4243-B38F-EF83BD395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E59D6-E246-4C98-8DA9-9D36E5958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0620D-18E2-4163-AC7F-5E2612BDB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CFFE3-0B63-44FD-AB26-E18BE1834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3422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企业网络安全管理与监控软件的选择与应用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监控软件的功能与特点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企业网络安全管理软件的选型要素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企业网络安全监控软件的应用场景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企业网络安全监控软件的应用效果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企业网络安全管理与监控软件的发展趋势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保护企业数据安全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确保企业数据在遭受攻击或意外情况下能够迅速恢复，降低数据丢失风险。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加密技术与身份验证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采用数据加密和多因素身份验证，防止数据被非法获取或篡改。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访问控制与权限管理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实施严格的访问控制和权限管理，限制员工对敏感数据的访问。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制定完善的安全策略和流程，降低因网络安全事件导致的业务中断风险。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安全策略与流程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建立应急响应机制，及时发现、处置安全事件，尽快恢复业务运行。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组织定期的应急演练和员工安全培训，提高应对网络安全事件的能力。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定期演练与培训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保障企业业务连续性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记录保存与证据收集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妥善保存安全日志和证据，以便在出现安全事件时能够提供证明。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配合监管部门工作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及时向监管部门报告安全事件，并积极配合监管部门开展调查工作。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合规审查与审计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定期进行合规审查和审计，确保企业网络安全管理符合相关法规和政策要求。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符合法规与政策要求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监控软件的功能与特点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监控软件能够实时监测网络流量，帮助企业及时发现异常流量或流量峰值，预防潜在的网络拥堵和安全威胁。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实时流量监测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通过对网络流量的分析，监控软件能够为企业提供数据报告，帮助企业了解网络使用情况和资源占用情况，优化网络资源分配。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实时监控网络流量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监控软件具备威胁检测功能，能够实时监测网络中的异常行为和潜在威胁，及时发现并预警潜在的网络攻击和恶意软件。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一旦发现威胁，监控软件可以采取相应的防御措施，如隔离受感染的设备、阻止恶意IP地址的访问等，以保护企业网络的安全。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检测与防御网络威胁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防御措施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威胁检测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监控软件能够记录网络活动日志，包括设备连接、数据传输、用户行为等信息，方便企业进行事后分析和追溯。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通过对大量日志数据的分析，监控软件能够为企业提供数据报告和趋势预测，帮助企业了解网络使用情况和用户行为习惯。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记录与分析网络活动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监控软件具备预警机制，能够根据预设的安全规则和阈值，提前发出警告，提醒企业及时采取措施预防潜在的安全风险。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一旦发生安全事件或超过预设阈值，监控软件能够立即触发报警机制，通过邮件、短信、电话等方式通知管理员及时处理。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预警与报警功能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企业网络安全管理软件的选型要素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软件的功能性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能够实时监测和阻止网络攻击，提供安全事件日志和报告。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定期对网络设备和系统进行漏洞扫描，并提供修复建议。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限制不适当或恶意内容的访问，保护企业数据和信息安全。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实施严格的身份验证和授权机制，确保只有授权人员能够访问敏感数据。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入侵检测与防御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漏洞扫描与管理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内容过滤与控制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身份与访问管理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用户界面友好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可定制性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软件的易用性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提供直观、易于使用的界面，降低操作难度。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减少手动配置和操作，提高工作效率。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提供用户培训和技术支持，帮助用户快速掌握软件功能。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根据企业需求进行软件定制，更好地满足企业实际需求。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https://d.book118.com/796134222015010100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2024-09-23T22:57:13.419</cp:lastPrinted>
  <dcterms:created xsi:type="dcterms:W3CDTF">2024-09-23T14:57:13Z</dcterms:created>
  <dcterms:modified xsi:type="dcterms:W3CDTF">2024-09-23T14:57:15Z</dcterms:modified>
</cp:coreProperties>
</file>