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BB8570-EF33-4BEF-BB36-B307F23ACC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9DDB94-84F4-4667-914E-3A081229BC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B70CB0-106F-4A14-BF0C-E130A21306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A24045-258C-4C2D-97AD-888DB96E9F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5FB8402-3B79-4BFA-9642-6CF4C104A9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BE0B634-FE67-418B-8856-1E97DA46ED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C01A26-6B75-421F-8E6C-D881DD6E7A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CD1F97-F08B-4EB1-BFA9-85949F9A5A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414AE1-17A0-4CB5-998D-76C164325F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A5C35A-7694-4164-BD12-D5F8DA9DA8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AE23AE-F520-4329-8221-1DB7E0A367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6134234033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利用自媒体推广农产品和农业技术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自媒体平台介绍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农产品推广策略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农业技术推广策略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自媒体运营技巧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案例分享与效果评估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自媒体平台介绍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拥有庞大的用户群体，适合发布图文、视频等内容，便于传播农产品信息和农业技术知识。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微信公众平台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基于算法推荐，适合发布有价值的内容，吸引目标用户关注，提高农产品和农业技术的知名度。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今日头条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以短视频为主要形式，适合展示农产品生产过程、农业技术操作等内容，提高用户参与度和互动性。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抖音短视频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与抖音类似，以短视频为主，适合展示农产品和农业技术的特色和优势，吸引更多用户关注和购买。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快手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主流自媒体平台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自媒体平台具有广泛的用户基础，信息传播速度快，能够迅速扩大农产品和农业技术的影响力。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传播速度快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自媒体平台方便用户参与互动，可以通过评论、点赞、转发等方式增强用户粘性和参与度。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互动性强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自媒体平台支持多种形式的内容发布，包括图文、视频、音频等，可以根据不同需求选择合适的形式进行推广。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内容形式多样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自媒体平台可以根据用户兴趣和行为进行精准推送，提高信息传递的针对性和有效性。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精准定位用户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自媒体平台的优势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针对不同年龄、性别、地域的用户选择不同的自媒体平台，提高信息传递的精准度。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根据目标受众选择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根据内容形式选择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根据预算选择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根据平台活跃度选择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根据需要推广的农产品和农业技术特点选择适合的内容形式和平台，提高内容质量和用户体验。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根据推广预算选择不同平台的付费推广服务，提高信息传递的范围和效果。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选择用户活跃度高的自媒体平台，提高信息的影响力和关注度。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选择合适的自媒体平台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农产品推广策略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了解农产品的种类、特点、优势，以便根据不同农产品的特点制定相应的推广策略。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农产品种类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917" r="109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农产品品质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农产品产地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分析农产品的品质、口感、营养价值等方面，以便更好地向消费者传达产品的优势和价值。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强调农产品的产地环境、气候、土壤等条件，以突出产品的独特性和优质性。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农产品特点分析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根据农产品特点和市场需求，确定目标客户群体的年龄层次，以便更有针对性地进行推广。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年龄层次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了解目标客户群体的消费习惯、购买意愿和需求，以便制定更符合其需求的推广策略。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消费习惯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分析目标客户群体的地域分布，以便制定更具针对性的地区性推广策略。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地域分布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目标客户群体定位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内容主题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确定内容主题，如产品介绍、产地故事、制作过程等，以吸引消费者的关注。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内容质量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注重内容的质量和创意，提供有价值、有趣、有吸引力的内容，以增加消费者的兴趣和信任。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内容类型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根据目标客户群体的喜好和媒体使用习惯，选择适合的内容类型，如文字、图片、视频等。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农产品内容创作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通过数据分析，了解推广效果、受众反馈等信息，以便不断优化推广策略。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渠道拓展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积极拓展更多的自媒体渠道，如社交媒体、短视频平台等，以提高推广效果。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合作推广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与其他自媒体人、农业组织或相关企业合作，共同推广农产品和农业技术，实现资源共享和互利共赢。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农产品推广优化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农业技术推广策略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包括种植、养殖、农产品加工等方面的技术，每种技术都有其独特的特点和适用范围。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农业技术种类繁多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随着农业科技的不断进步，农业技术也在不断更新换代，需要及时了解和掌握最新的技术动态。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技术更新换代快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农业技术的推广需要与实际生产紧密结合，根据不同地区、不同作物、不同生产条件等因素进行技术调整和应用。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技术与实际生产结合紧密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农业技术特点分析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https://d.book118.com/796134234033010100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2024-09-24T02:09:21.616</cp:lastPrinted>
  <dcterms:created xsi:type="dcterms:W3CDTF">2024-09-23T18:09:21Z</dcterms:created>
  <dcterms:modified xsi:type="dcterms:W3CDTF">2024-09-23T18:09:23Z</dcterms:modified>
</cp:coreProperties>
</file>