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BB4B4-B001-4164-AE93-43010C1FE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443AB0-11A2-4623-97F1-DF77BCA31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B221D-B3AB-4E1E-B868-A69EBD9CE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E32F23-22D1-4E3B-9D4E-643CE5327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91454B-AF29-4C94-A9A8-B732B8692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46C155-1EA6-4479-BD87-61B673CF7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83C63B-7F6E-4DD2-BE41-95C7717C0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4E8EFC-9D65-477C-BB2E-6B7A6F54B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F1E618-3530-403A-9470-C18DA45D8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F7381-C0AF-496A-9CE5-A7811D54A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35482-DECC-4D34-BB43-7ACAFEFB4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13505200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我国公民的政治参与民主决策\n## 1.我国公民政治参与的现状分析\n### 1.1我国公民政治参与的渠道与形式\n### 1.2我国公民政治参与的意愿与程度\n### 1.3我国公民政治参与的问题与挑战\n## 2.民主决策的基本概念与重要性\n### 2.1民主决策的定义与特点\n### 2.2民主决策在民主政治中的作用\n### 2.3民主决策对于国家和公民的意义\n## 3.我国公民参与民主决策的途径与方式\n### 3.1选举：人民代表大会制度与基层群众自治制度\n### 3.2协商：政协协商与基层协商\n### 3.3公开征求意见：政策听证与公众参与\n## 4.提高我国公民政治参与民主决策能力的措施\n### 4.1加强公民教育，提高政治素养\n### 4.2拓宽参与渠道，丰富参与形式\n### 4.3完善政策制定过程，提高决策透明度\n## 5.我国公民政治参与民主决策的未来展望\n### 5.1公民政治参与的潜力与前景\n### 5.2民主决策制度的发展趋势\n### 5.3提高我国公民政治参与民主决策的有效途径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6000"/>
              <a:t>我国公民的政治参与民主决策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我国公民政治参与的现状分析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6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选举：人民代表大会制度与基层群众自治制度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人民代表大会制度是我国的根本政治制度，公民通过选举人大代表参与国家决策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基层群众自治制度，如村委会、居委会等，让公民参与基层社会治理</a:t>
                </a:r>
                <a:endParaRPr/>
              </a:p>
            </p:txBody>
          </p:sp>
          <p:pic>
            <p:nvPicPr>
              <p:cNvPr id="1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协商：政协协商与基层协商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政协协商是公民通过政协委员参与国家决策的重要途径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基层协商，如社区、企业等，让公民参与基层社会治理</a:t>
                </a:r>
                <a:endParaRPr/>
              </a:p>
            </p:txBody>
          </p:sp>
          <p:pic>
            <p:nvPicPr>
              <p:cNvPr id="17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公开征求意见：政策听证与公众参与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政策听证会让公民对重大决策发表意见，提高决策的科学性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公众参与，如网上征求意见、建议征集等，让公民参与政策制定过程</a:t>
                </a:r>
                <a:endParaRPr/>
              </a:p>
            </p:txBody>
          </p:sp>
          <p:pic>
            <p:nvPicPr>
              <p:cNvPr id="17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我国公民政治参与的渠道与形式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公民政治参与的意愿逐渐增强</a:t>
                </a:r>
                <a:endParaRPr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随着经济发展和社会进步，公民对政治参与的兴趣和需求不断提高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互联网的发展为公民政治参与提供了更多便利和途径</a:t>
                </a:r>
                <a:endParaRPr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公民政治参与的程度仍不够充分</a:t>
                </a:r>
                <a:endParaRPr/>
              </a:p>
            </p:txBody>
          </p:sp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受教育水平、信息渠道等因素影响，部分公民政治参与能力不足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政治参与渠道和形式相对单一，难以满足公民多样化的参与需求</a:t>
                </a:r>
                <a:endParaRPr/>
              </a:p>
            </p:txBody>
          </p:sp>
          <p:sp>
            <p:nvSpPr>
              <p:cNvPr id="1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我国公民政治参与的意愿与程度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0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0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政治参与制度不完善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选举制度、协商制度等方面还存在不足，影响公民政治参与的积极性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政策制定过程不够透明，公众参与度不高</a:t>
                </a:r>
                <a:endParaRPr/>
              </a:p>
            </p:txBody>
          </p:sp>
          <p:sp>
            <p:nvSpPr>
              <p:cNvPr id="20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公民政治参与能力不足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部分公民缺乏必要的政治知识和技能，难以有效地参与政治活动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公民教育水平不高，影响公民政治参与的广度和深度</a:t>
                </a:r>
                <a:endParaRPr/>
              </a:p>
            </p:txBody>
          </p:sp>
          <p:sp>
            <p:nvSpPr>
              <p:cNvPr id="20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1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社会环境因素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社会矛盾多发，部分公民对政治参与持消极态度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互联网上的信息泛滥和舆论导向，影响公民政治参与的理性判断</a:t>
                </a:r>
                <a:endParaRPr/>
              </a:p>
            </p:txBody>
          </p:sp>
          <p:sp>
            <p:nvSpPr>
              <p:cNvPr id="21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我国公民政治参与的问题与挑战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民主决策的基本概念与重要性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民主决策的定义与特点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民主决策的定义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民主决策是指在决策过程中，充分尊重和保障公民的参与权、表达权，广泛征求公民意见，以实现决策的科学性、公正性和公民满意度的决策方式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民主决策的特点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以人为本，尊重和保障公民权利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科学决策，充分征求公民意见，提高决策的科学性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公正决策，避免利益集团干扰，保障公平正义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保障公民权利，实现民主政治的内在价值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民主决策让公民参与决策过程，体现公民的主体地位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有利于公民监督政府，提高政府公信力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提高决策效率和质量，实现民主政治的治理效能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民主决策可以集思广益，提高决策的科学性和合理性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有利于协调各方利益，减少决策执行过程中的矛盾和冲突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民主决策在民主政治中的作用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民主决策对于国家和公民的意义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对国家的意义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有利于国家长治久安，社会和谐稳定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提高国家治理能力，提升国际竞争力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对公民的意义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保障公民的参与权、表达权，提高公民的政治地位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有利于公民监督政府，提高政府公信力，增进公民福祉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我国公民参与民主决策的途径与方式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人民代表大会制度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公民通过选举人大代表，参与国家决策，行使国家权力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人大代表通过审议、提案等方式，反映民意，监督政府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基层群众自治制度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公民通过村委会、居委会等自治组织，参与基层社会治理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基层自治组织通过民主决策，解决基层矛盾和问题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选举：人民代表大会制度与基层群众自治制度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https://d.book118.com/796135052003010054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我国公民的政治参与民主决策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2024-09-20T22:59:58.012</cp:lastPrinted>
  <dcterms:created xsi:type="dcterms:W3CDTF">2024-09-20T14:59:58Z</dcterms:created>
  <dcterms:modified xsi:type="dcterms:W3CDTF">2024-09-20T14:59:59Z</dcterms:modified>
</cp:coreProperties>
</file>