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672E7-6C67-4348-A888-EF31DA1DD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9A103-0AF3-4DB2-8DFA-8E350B049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D7771-FE98-4FA5-A244-817D4FDB9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D2259-F863-45CC-AB6C-8B29EB03F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AF4221-2FCB-470F-8E6D-3D5413317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3D513A-10F9-45D9-8C1A-FAA44DE40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FD36A3-EAA3-44A1-B08B-41F31F8E9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AAF0A-9336-4E75-B41A-EE958D29A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DFC35-D34D-4251-A3C9-8978A9619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CA420-D70B-4B83-BF7C-0F3EC811A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9080A-BCB3-4AB4-96DD-641A139E7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4020522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智能仓储与配送构建智慧物流系统的关键一环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智能仓储与配送概述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智能仓储技术及应用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配送优化策略与方法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信息技术在智能仓储与配送中应用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政策法规对智能仓储与配送影响及建议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智能仓储与配送概述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3" r="112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智能仓储与配送是指通过应用先进的物联网技术、大数据分析、人工智能等现代科技手段，对仓储和配送过程进行智能化管理和优化，提高物流效率和降低成本的综合性系统。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随着电子商务的兴起和物流行业的快速发展，智能仓储与配送经历了从传统人工管理到数字化、自动化，再到智能化的发展过程。目前，智能仓储与配送已经成为物流行业的重要发展趋势。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智能仓储与配送作为智慧物流系统的关键一环，通过实现仓库自动化、配送路径优化、实时数据监控等功能，为整个物流系统的高效运作提供了有力支持。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智慧物流系统核心组成部分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智能仓储与配送通过减少人工干预、提高作业精度和速度，以及优化配送路径等手段，显著提升了物流效率并降低了成本，为企业创造了巨大的经济效益。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提升物流效率与降低成本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在智慧物流系统中地位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目前，智能仓储与配送已经在电商、快递、制造业等多个行业得到广泛应用。例如，亚马逊的Kiva机器人、京东的无人仓库等都是智能仓储与配送的典型应用案例。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智能仓储与配送取得了显著进展，但仍面临一些挑战。如技术成熟度、数据安全与隐私保护、法规政策限制等问题需要解决。此外，不同行业和企业的实际需求差异较大，智能仓储与配送系统的定制化程度较高，也增加了实施难度和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行业应用现状与挑战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智能仓储技术及应用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利用自动化货架和高速提升机，实现货物的高密度存储，提高仓库空间利用率。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高密度存储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25" r="135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快速检索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875" r="20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通过先进的控制系统和传感器技术，实现货物的快速、准确检索，提高出入库效率。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对存储和检索数据进行实时分析，优化仓库布局和调度策略，提高整体运营效率。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自动化存储与检索系统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机器人具备自主导航能力，能够在仓库内自由移动，避开障碍物，实现高效搬运。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自主导航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通过图像识别和语音识别等技术，机器人能够准确识别货物信息，实现精准拣选。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精准拣选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多个机器人之间具备协作能力，可以实现复杂任务的协同完成，提高整体工作效率。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机器人搬运与拣选技术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RFID技术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利用RFID标签对货物进行标识，通过读写器对标签进行读写操作，实现货物的跟踪和定位。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采用无线通信技术，实现货物信息的实时传输和处理，提高货物跟踪的准确性和时效性。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对货物跟踪数据进行实时分析，发现潜在问题，为决策提供有力支持。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货物跟踪与定位技术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该公司采用了自动化存储与检索系统、机器人搬运与拣选技术以及货物跟踪与定位技术等智能仓储技术。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经过智能仓储技术的改造，该公司实现了仓储效率的显著提升，降低了人力成本，提高了客户满意度。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某电商公司面临仓储效率低下、人力成本高等问题，决定引入智能仓储技术进行改造。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案例分析：某电商公司智能仓储实践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配送优化策略与方法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经典路径规划算法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基于Dijkstra、A*等算法进行最短路径计算，提高配送效率。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时空路径规划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考虑时间窗口、交通拥堵等因素，实现动态路径规划。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多目标路径规划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综合考虑距离、时间、成本等多个目标，寻求最优解。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路径规划与优化算法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构建公铁水空一体化的多式联运网络，实现高效衔接。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多式联运网络设计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基于多式联运网络，制定协同调度策略，提高整体运输效率。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协同调度策略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搭建多式联运信息共享平台，促进各方协同合作。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信息共享平台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多式联运协同调度技术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推广使用电动车辆进行配送，减少尾气排放。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电动车辆配送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采用环保可降解的包装材料，降低环境污染。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绿色包装材料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实行循环取货模式，减少空驶里程和运输成本。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循环取货模式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绿色低碳配送模式探讨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案例分析：某快递公司配送优化实践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某快递公司面临配送效率低下、成本较高等问题。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采用路径规划与优化算法、多式联运协同调度技术、绿色低碳配送模式等优化措施。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经过优化实践，该快递公司配送效率显著提高，成本降低，客户满意度提升。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https://d.book118.com/796140205224010045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2024-09-14T20:15:29.987</cp:lastPrinted>
  <dcterms:created xsi:type="dcterms:W3CDTF">2024-09-14T12:15:30Z</dcterms:created>
  <dcterms:modified xsi:type="dcterms:W3CDTF">2024-09-14T12:15:32Z</dcterms:modified>
</cp:coreProperties>
</file>