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A3E41-6704-4E15-B58B-D06E6007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7E3C1-4533-4B9B-B163-34CB328C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55F03-B8BD-4499-836E-051C816F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F3BBD-EC36-40CE-A15F-0789C1C7B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AB836-D7D1-4B1C-A857-6510578B6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0DA0F6-0782-484E-8C79-E515D9773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96EB2-BF06-4049-8386-C504BA5D6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B287D-81A4-4BEB-867E-8267F2FD3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72962-2C82-471B-844F-7A857CCF4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78872-7389-483E-8B89-070BD40B2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4ABF5-55B9-48B7-B262-3F6AA8149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42210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电机组检修EHS宣贯\n## 1.发电机组检修EHS概述\n### 1.1发电机组检修EHS的重要性\n### 1.2发电机组检修EHS的主要内容\n### 1.3发电机组检修EHS的目标与要求\n## 2.发电机组检修EHS管理制度\n### 2.1发电机组检修EHS管理制度的制定与实施\n### 2.2发电机组检修EHS管理制度的监督与检查\n### 2.3发电机组检修EHS管理制度的考核与奖惩\n## 3.发电机组检修EHS培训与教育\n### 3.1发电机组检修EHS培训与教育的内容与方式\n### 3.2发电机组检修EHS培训与教育的组织与实施\n### 3.3发电机组检修EHS培训与教育的效果评估与改进\n## 4.发电机组检修EHS防护设备与措施\n### 4.1发电机组检修EHS防护设备的配备与管理\n### 4.2发电机组检修EHS防护措施的实施与监督\n### 4.3发电机组检修EHS防护设备与措施的检查与维护\n## 5.发电机组检修EHS应急预案与演练\n### 5.1发电机组检修EHS应急预案的制定与更新\n### 5.2发电机组检修EHS应急预案的演练与评估\n### 5.3发电机组检修EHS应急预案的改进与完善\n## 6.发电机组检修EHS事故处理与案例分析\n### 6.1发电机组检修EHS事故的处理程序与措施\n### 6.2发电机组检修EHS事故案例分析与方法\n### 6.3发电机组检修EHS事故的预防与改进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发电机组检修EHS宣贯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发电机组检修EHS概述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发电机组检修EHS是确保检修过程安全的重要保障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防止人员伤亡和设备损坏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降低生产成本和减少经济损失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提高生产效率和产品质量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发电机组检修EHS有助于企业形象的树立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增强客户信任和满意度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提高企业竞争力和市场份额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促进企业可持续发展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发电机组检修EHS是实现企业社会责任的重要途径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保护员工健康和安全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减少环境污染和生态破坏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促进社会和谐和进步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发电机组检修EHS的重要性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37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监督与检查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考核与奖惩</a:t>
                </a:r>
                <a:endParaRPr/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发电机组检修EHS管理制度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发电机组检修EHS培训与教育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内容与方式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效果评估与改进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实施与监督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检查与维护</a:t>
                </a:r>
                <a:endParaRPr/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发电机组检修EHS防护设备与措施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制定与更新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演练与评估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改进与完善</a:t>
                </a:r>
                <a:endParaRPr/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发电机组检修EHS应急预案与演练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处理程序与措施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预防与改进措施</a:t>
                </a:r>
                <a:endParaRPr/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发电机组检修EHS事故处理与案例分析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发电机组检修EHS的主要内容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5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56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防止人员伤亡和设备损坏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降低生产成本和减少经济损失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提高生产效率和产品质量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建立健全EHS管理制度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加强EHS培训与教育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提供足够的EHS防护设备与措施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制定并实施EHS应急预案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及时处理EHS事故并进行案例分析</a:t>
                </a:r>
                <a:endParaRPr/>
              </a:p>
            </p:txBody>
          </p:sp>
        </p:grpSp>
      </p:grpSp>
      <p:sp>
        <p:nvSpPr>
          <p:cNvPr id="262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3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发电机组检修EHS的目标与要求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发电机组检修EHS管理制度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发电机组检修EHS管理制度的制定与实施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制定发电机组检修EHS管理制度的原则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符合国家法律法规和标准要求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结合企业实际情况和需求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注重实用性和可操作性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发电机组检修EHS管理制度的实施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培训和宣传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执行与监督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反馈与调整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发电机组检修EHS管理制度的监督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建立健全监督机制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定期进行检查和评估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及时纠正和整改问题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发电机组检修EHS管理制度的检查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制定检查计划和标准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采用多种检查方式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对检查结果进行分析和处理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发电机组检修EHS管理制度的监督与检查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发电机组检修EHS管理制度的考核与奖惩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发电机组检修EHS管理制度的考核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设定考核指标和标准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采用多种考核方式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对考核结果进行分析和应用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发电机组检修EHS管理制度的奖惩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建立健全奖惩机制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公平、公正、公开地进行奖惩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鼓励员工积极参与EHS管理工作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发电机组检修EHS培训与教育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发电机组检修EHS培训与教育的内容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EHS法律法规和标准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EHS管理制度和操作规程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EHS防护设备与措施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EHS应急预案与演练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EHS事故处理与案例分析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发电机组检修EHS培训与教育的方式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培训班和讲座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在线培训和自学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实战演练和案例分析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交流和分享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发电机组检修EHS培训与教育的内容与方式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发电机组检修EHS培训与教育的组织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建立健全培训与教育体系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制定培训与教育计划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配备合格的培训与教育师资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发电机组检修EHS培训与教育的实施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落实培训与教育计划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激发员工参与培训的积极性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对培训效果进行评估和改进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发电机组检修EHS培训与教育的组织与实施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发电机组检修EHS培训与教育的效果评估与改进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发电机组检修EHS培训与教育的效果评估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设定评估指标和标准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采用多种评估方式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对评估结果进行分析和应用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发电机组检修EHS培训与教育的改进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持续改进培训与教育内容和方法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提高培训与教育的质量和效果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https://d.book118.com/796142210043010053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发电机组检修EHS宣贯</vt:lpstr>
      <vt:lpstr>发电机组检修EHS概述</vt:lpstr>
      <vt:lpstr>PowerPoint Presentation</vt:lpstr>
      <vt:lpstr>PowerPoint Presentation</vt:lpstr>
      <vt:lpstr>PowerPoint Presentation</vt:lpstr>
      <vt:lpstr>发电机组检修EHS管理制度</vt:lpstr>
      <vt:lpstr>PowerPoint Presentation</vt:lpstr>
      <vt:lpstr>PowerPoint Presentation</vt:lpstr>
      <vt:lpstr>PowerPoint Presentation</vt:lpstr>
      <vt:lpstr>发电机组检修EHS培训与教育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2024-09-19T22:36:42.344</cp:lastPrinted>
  <dcterms:created xsi:type="dcterms:W3CDTF">2024-09-19T14:36:42Z</dcterms:created>
  <dcterms:modified xsi:type="dcterms:W3CDTF">2024-09-19T14:36:44Z</dcterms:modified>
</cp:coreProperties>
</file>