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5C570-6490-4AF9-B4A0-FF888E4BB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90CEB-C1A9-470C-B687-C3D78B652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2F788-2CBA-453D-B35D-373A6E80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C3BB7-8AC3-4BF9-A284-A1AEED18C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7A6FF-AB9B-42D4-AEA4-0882D471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79012-9286-4B9A-B006-48947B74B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FA49E-AF9C-4B71-AE20-435742FD4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E23BE-7F38-4662-9190-582C3149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E6541-1FD7-4DE1-9810-4039FE4D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F9650-9DAC-4C8A-8C24-627F1C16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24773-657D-4369-AC52-B62D6EE8D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43133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脑卒中患者护理\n## 1.急性脑卒中概述及病因\n### 1.1急性脑卒中的定义与分类\n### 1.2急性脑卒中的发病原因\n### 1.3急性脑卒中的危险因素与预防\n## 2.急性脑卒中症状与诊断\n### 2.1急性脑卒中的典型症状\n### 2.2急性脑卒中的诊断方法\n### 2.3急性脑卒中的鉴别诊断\n## 3.急性脑卒中患者的急救与处理\n### 3.1急性脑卒中发作时的急救措施\n### 3.2急性脑卒中患者的转运与护理\n### 3.3急性脑卒中患者的初步评估与处理\n## 4.急性脑卒中患者的药物治疗与护理\n### 4.1急性脑卒中患者的药物治疗原则\n### 4.2急性脑卒中患者药物治疗的注意事项\n### 4.3急性脑卒中患者的药物护理\n## 5.急性脑卒中患者的康复治疗与护理\n### 5.1急性脑卒中患者的康复治疗概述\n### 5.2急性脑卒中患者康复治疗的方法与注意事项\n### 5.3急性脑卒中患者的康复护理\n## 6.急性脑卒中患者的心理护理与家庭支持\n### 6.1急性脑卒中患者的心理特点与需求\n### 6.2急性脑卒中患者的心理护理措施\n### 6.3急性脑卒中患者家庭支持的重要性与实施\n## 7.急性脑卒中患者的护理管理与健康教育\n### 7.1急性脑卒中患者的护理管理策略\n### 7.2急性脑卒中患者的健康教育内容与方法\n### 7.3急性脑卒中患者护理质量的评价与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急性脑卒中患者护理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急性脑卒中概述及病因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急性脑卒中定义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是一种急性神经系统疾病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表现为突发的神经功能障碍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持续时间小于24小时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急性脑卒中分类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缺血性脑卒中：血管阻塞导致脑组织缺血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出血性脑卒中：血管破裂导致脑组织出血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血管因素</a:t>
                </a:r>
                <a:endParaRPr/>
              </a:p>
            </p:txBody>
          </p:sp>
          <p:sp>
            <p:nvSpPr>
              <p:cNvPr id="2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动脉粥样硬化：血管壁变厚、变硬，管腔变窄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动脉炎：血管炎症导致血管损伤</a:t>
                </a:r>
                <a:endParaRPr/>
              </a:p>
            </p:txBody>
          </p:sp>
        </p:grpSp>
        <p:grpSp>
          <p:nvGrpSpPr>
            <p:cNvPr id="2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心源性因素</a:t>
                </a:r>
                <a:endParaRPr/>
              </a:p>
            </p:txBody>
          </p:sp>
          <p:sp>
            <p:nvSpPr>
              <p:cNvPr id="2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心律失常：心脏跳动异常，导致血栓形成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心力衰竭：心脏泵血功能减弱，导致脑缺血</a:t>
                </a:r>
                <a:endParaRPr/>
              </a:p>
            </p:txBody>
          </p:sp>
        </p:grpSp>
        <p:grpSp>
          <p:nvGrpSpPr>
            <p:cNvPr id="2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血液因素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高凝状态：血液黏稠度增加，易形成血栓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血液病：如白血病、血友病等，影响凝血功能</a:t>
                </a:r>
                <a:endParaRPr/>
              </a:p>
            </p:txBody>
          </p:sp>
        </p:grpSp>
      </p:grpSp>
      <p:pic>
        <p:nvPicPr>
          <p:cNvPr id="2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急性脑卒中的危险因素与预防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高血压：长期高血压导致血管损伤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吸烟：烟草中的有害物质损害血管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糖尿病：血糖升高导致血管损伤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高脂血症：血脂异常导致血管堵塞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健康饮食：低盐、低脂、低糖饮食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适当运动：如散步、游泳、瑜伽等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控制体重：避免肥胖，保持健康体重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定期体检：定期检查血压、血糖、血脂等指标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急性脑卒中症状与诊断</a:t>
            </a:r>
            <a:endParaRPr/>
          </a:p>
        </p:txBody>
      </p:sp>
      <p:sp>
        <p:nvSpPr>
          <p:cNvPr id="3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</a:t>
                </a:r>
                <a:endParaRPr/>
              </a:p>
            </p:txBody>
          </p:sp>
          <p:sp>
            <p:nvSpPr>
              <p:cNvPr id="3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突发性言语不清、理解困难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突发性面部、肢体麻木或无力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突发性视力障碍、视野缺损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突发性头痛、恶心、呕吐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心血管症状</a:t>
                </a:r>
                <a:endParaRPr/>
              </a:p>
            </p:txBody>
          </p:sp>
          <p:sp>
            <p:nvSpPr>
              <p:cNvPr id="3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突发性心动过速、心律不齐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突发性血压升高或降低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突发性心力衰竭、呼吸困难</a:t>
                </a:r>
                <a:endParaRPr/>
              </a:p>
            </p:txBody>
          </p:sp>
          <p:sp>
            <p:nvSpPr>
              <p:cNvPr id="3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急性脑卒中的典型症状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CT：检查脑组织出血和缺血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MRI：检查脑组织结构和功能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血液检查：检查血糖、血脂、凝血功能等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心电图：检查心脏电活动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颅内出血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脑出血：血管破裂出血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蛛网膜下腔出血：脑膜下血管破裂出血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颅内缺血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脑血管栓塞：血管堵塞导致脑缺血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脑血管痉挛：血管收缩导致脑缺血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急性脑卒中患者的急救与处理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仰卧位，头偏向一侧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清除口腔异物，保持呼吸道畅通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心肺复苏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如心跳骤停，立即进行心肺复苏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拨打急救电话，尽快送医院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如确诊为缺血性脑卒中，可给予溶栓治疗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急性脑卒中发作时的急救措施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急性脑卒中患者的转运与护理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转运方式   -尽快拨打急救电话，选择合适的转运方式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保持患者平卧位，避免颠簸</a:t>
                </a:r>
                <a:endParaRPr/>
              </a:p>
            </p:txBody>
          </p:sp>
          <p:sp>
            <p:nvSpPr>
              <p:cNvPr id="3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转运护理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保持呼吸道通畅，防止窒息</a:t>
                </a:r>
                <a:endParaRPr/>
              </a:p>
            </p:txBody>
          </p:sp>
          <p:sp>
            <p:nvSpPr>
              <p:cNvPr id="3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评估内容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生命体征：如呼吸、心率、血压等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神经功能：如意识状态、言语、肢体活动等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处理措施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根据评估结果，给予相应的急救措施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安排进一步检查，明确诊断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急性脑卒中患者的初步评估与处理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急性脑卒中患者的药物治疗与护理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急性脑卒中患者的药物治疗原则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缺血性脑卒中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溶栓治疗：在发病时间窗内进行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抗凝治疗：预防血栓形成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抗血小板治疗：减少血栓形成的风险</a:t>
                </a:r>
                <a:endParaRPr/>
              </a:p>
            </p:txBody>
          </p:sp>
          <p:pic>
            <p:nvPicPr>
              <p:cNvPr id="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出血性脑卒中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降低颅内压：使用脱水剂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止血治疗：使用止血药物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预防再出血：使用抗凝药物</a:t>
                </a:r>
                <a:endParaRPr/>
              </a:p>
            </p:txBody>
          </p:sp>
          <p:pic>
            <p:nvPicPr>
              <p:cNvPr id="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https://d.book118.com/796143133005010050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急性脑卒中患者护理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2024-09-15T02:25:31.474</cp:lastPrinted>
  <dcterms:created xsi:type="dcterms:W3CDTF">2024-09-14T18:25:31Z</dcterms:created>
  <dcterms:modified xsi:type="dcterms:W3CDTF">2024-09-14T18:25:33Z</dcterms:modified>
</cp:coreProperties>
</file>