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F38DB1-9EF3-4AFB-906F-63DAFDCD7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A2F5F5-144F-4F8B-A898-2E4629874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549558-2F44-466C-A1E9-89109EAED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1EF712-922C-4C1E-9068-B21364425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31E8F8-D3B6-4669-AB79-3270B0F81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A4209A-213D-45D7-AE4D-65E1C467F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6576C9-1AB2-4374-801F-580B868DD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7D3B66-2CB8-4808-B143-385CD3F86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D73788-AF89-4DCD-AD93-4061199D1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6E1343-18D3-415D-8FA6-D4D90435E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B92FD-4F65-42C2-883A-C5ACF2C6DE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14320304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利用SWOT分析解密个人职业生涯的机会之门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个人职业生涯的SWOT分析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如何利用SWOT分析找到职业机会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SWOT分析在不同职业阶段的应用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SWOT分析与职业决策的关系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案例分享：成功利用SWOT分析实现职业飞跃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989" b="1198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探索个人职业发展的机会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通过SWOT分析，全面评估个人的优势、劣势、机会和威胁，从而发现潜在的职业发展机会。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提升职业竞争力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了解自身的优势和劣势，有助于个人在职场中更好地发挥所长，提升竞争力。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实现职业目标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明确职业目标后，运用SWOT分析有助于制定有效的职业规划和行动策略。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78702" y="302649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93766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88823" y="155216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439873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78702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SWOT分析是一种常用的战略分析工具，通过对个人或组织的优势（Strengths）、劣势（Weaknesses）、机会（Opportunities）和威胁（Threats）进行深入分析，为制定职业规划和决策提供有力支持。</a:t>
            </a:r>
          </a:p>
        </p:txBody>
      </p:sp>
      <p:sp>
        <p:nvSpPr>
          <p:cNvPr id="7" name="Freeform 7"/>
          <p:cNvSpPr/>
          <p:nvPr/>
        </p:nvSpPr>
        <p:spPr>
          <a:xfrm>
            <a:off x="2061524" y="2017017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821744" y="198471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09930" y="302649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24994" y="146929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20051" y="155216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971102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识别个人优势和劣势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09930" y="3825364"/>
            <a:ext cx="2009775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通过对比分析，明确自身在职场中的优势和不足之处。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344462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332647" y="3084974"/>
            <a:ext cx="2012717" cy="3450543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247712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342768" y="1610642"/>
            <a:ext cx="2003387" cy="20033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493819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发现职业机会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32647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分析外部环境中的有利因素，如市场需求、行业趋势等，找到适合个人发展的职业机会。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9901484" y="2043195"/>
            <a:ext cx="457983" cy="457983"/>
          </a:xfrm>
          <a:custGeom>
            <a:rect l="l" t="t" r="r" b="b"/>
            <a:pathLst>
              <a:path w="304800" h="304800">
                <a:moveTo>
                  <a:pt x="0" y="304800"/>
                </a:moveTo>
                <a:cubicBezTo>
                  <a:pt x="38100" y="190500"/>
                  <a:pt x="137817" y="0"/>
                  <a:pt x="304800" y="0"/>
                </a:cubicBezTo>
                <a:cubicBezTo>
                  <a:pt x="226514" y="62808"/>
                  <a:pt x="190500" y="209550"/>
                  <a:pt x="133350" y="209550"/>
                </a:cubicBezTo>
                <a:cubicBezTo>
                  <a:pt x="76200" y="209550"/>
                  <a:pt x="76200" y="209550"/>
                  <a:pt x="76200" y="209550"/>
                </a:cubicBezTo>
                <a:lnTo>
                  <a:pt x="19050" y="3048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889670" y="3084974"/>
            <a:ext cx="2012717" cy="345054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8804734" y="1527778"/>
            <a:ext cx="2193499" cy="2193499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8899790" y="1610642"/>
            <a:ext cx="2003387" cy="20033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9050841" y="2663104"/>
            <a:ext cx="1704975" cy="723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防范职业威胁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89670" y="3825364"/>
            <a:ext cx="2012717" cy="2514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预测并应对潜在的职业威胁，如竞争对手、技术更新等，确保个人职业生涯的稳定发展。</a:t>
            </a:r>
          </a:p>
        </p:txBody>
      </p:sp>
      <p:sp>
        <p:nvSpPr>
          <p:cNvPr id="26" name="Freeform 26"/>
          <p:cNvSpPr/>
          <p:nvPr/>
        </p:nvSpPr>
        <p:spPr>
          <a:xfrm>
            <a:off x="4558856" y="1983121"/>
            <a:ext cx="525777" cy="52577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7059302" y="2017017"/>
            <a:ext cx="570319" cy="45798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9662744" y="2007269"/>
            <a:ext cx="477480" cy="47748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SWOT分析的概念和作用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个人职业生涯的SWOT分析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62" r="3662"/>
          <a:stretch>
            <a:fillRect/>
          </a:stretch>
        </p:blipFill>
        <p:spPr>
          <a:xfrm>
            <a:off x="6907441" y="1792193"/>
            <a:ext cx="4502197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具备扎实的专业基础和技能，能够迅速适应和胜任工作。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与同事和领导建立了良好的人际关系，有利于团队合作和职业发展。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具备较强的创新意识和能力，能够提出新的想法和解决方案。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优势分析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有时难以平衡多个任务和项目，需要改进时间管理技巧。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缺乏经验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相对于资深员工，缺乏行业经验和项目经验。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在某些场合下，沟通技巧有待提高，以更好地表达自己。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劣势分析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11" b="161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培训和学习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公司提供的培训和学习机会有助于提升个人技能和知识水平。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所在行业处于快速发展阶段，提供了更多的职业机会和发展空间。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公司扩张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公司计划扩大规模或拓展新市场，为员工提供了晋升机会和更多职责。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机会分析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激烈的市场竞争可能导致工作不稳定或薪资下降。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快速的技术更新要求员工不断学习新技能，否则可能被淘汰。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政策变化可能对行业或公司产生负面影响，从而影响个人职业发展。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政策变化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威胁分析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如何利用SWOT分析找到职业机会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13" b="361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专业技能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评估自己在专业领域的知识和技能，找到与之匹配的职业机会。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人际关系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利用自己的人际网络，获取职业发展的信息和资源。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个人品质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发掘自己的独特品质，如领导力、创造力、沟通能力等，寻找能发挥这些品质的职业机会。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挖掘内部优势，寻找职业机会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904" b="1904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通过学习和培训，提高自己的知识水平，增加职业机会。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弥补知识短板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克服影响职业发展的不良习惯，如拖延症、缺乏自律等，提高职业竞争力。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改变不良习惯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挑战自己，尝试新领域和新任务，发掘潜在的职业能力。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发掘潜在能力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转化劣势，创造职业机会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拓展人际网络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积极参加职业活动和社交场合，结交更多志同道合的人，获取更多职业机会。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寻求挑战和机遇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主动寻求更高层次的职业挑战和机遇，如承担更多责任、参与重大项目等。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关注行业趋势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了解所在行业的发展趋势和未来需求，抓住与之相关的职业机会。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抓住外部机会，实现职业飞跃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https://d.book118.com/796143203040010045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2024-09-13T22:02:51.643</cp:lastPrinted>
  <dcterms:created xsi:type="dcterms:W3CDTF">2024-09-13T14:02:51Z</dcterms:created>
  <dcterms:modified xsi:type="dcterms:W3CDTF">2024-09-13T14:02:53Z</dcterms:modified>
</cp:coreProperties>
</file>