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00797-0D0B-4174-B1F6-F2A337C01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121A4-DC46-491F-B38F-FAC9BF25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6F5F-9C1E-4809-A6EA-17B25FE6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DF2CF-A14F-4B0D-9ECE-1AE90F05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3F83D-7E1A-471D-BF55-B2D80800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AFA95-D138-45AD-9A61-B1A55CB7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96479-4EA4-48D4-83B1-8D56368AF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97092-DE77-45CE-AE88-95AE396B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92377-E93A-44A1-8D67-8E0FF395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57C77-FB81-452E-BB74-91D4FED8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A4565-A54E-4DD0-9D28-92A1417B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32351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崇明区推广方案招聘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招聘岗位与职责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预算与费用分析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生态环境优美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崇明区拥有优美的自然风光和丰富的生态资源，为推广活动提供了良好的环境基础。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经济发展迅速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近年来，崇明区经济快速发展，政府加大了对旅游、农业等产业的扶持力度，为推广方案的实施提供了有力保障。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崇明区位于长江口，是中国第三大岛，具有独特的地理位置优势，便于开展各类推广活动。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崇明区发展现状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通过招聘优秀的推广人才，制定具有创意和影响力的推广方案，进一步提高崇明区的知名度和美誉度。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提升崇明区知名度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优秀的推广方案能够吸引更多的游客、投资者和企业前来崇明区，从而推动区域经济的持续发展。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推广方案的招聘和实施过程，同时也是崇明区展示自身魅力和吸引力的过程，有助于增强人才引进力度。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增强人才引进力度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推广方案招聘意义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招聘具备创新思维、市场洞察力和团队协作能力的优秀人才，共同打造具有崇明特色的推广方案。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通过实施推广方案，提高崇明区的知名度和美誉度，促进区域经济的持续发展，同时增强人才引进力度，为崇明区的未来发展注入新的活力。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招聘目标及预期效果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招聘岗位与职责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https://d.book118.com/796143235155010100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2024-09-24T21:59:55.335</cp:lastPrinted>
  <dcterms:created xsi:type="dcterms:W3CDTF">2024-09-24T13:59:55Z</dcterms:created>
  <dcterms:modified xsi:type="dcterms:W3CDTF">2024-09-24T13:59:57Z</dcterms:modified>
</cp:coreProperties>
</file>