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651C3-232E-4967-BF15-59434759C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981FB-362D-4C49-9D2F-4C1D2E84D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CC03A-21C6-404D-AAD5-8F0E0DA8A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CA69B-60FF-489A-86E7-AFDB1DA6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4A211D-5F6B-422B-A559-DDAEF4576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0535DE-0498-40AE-A646-CCD713072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3E1B00-B91B-4A1A-B506-E8020762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A80F5-BCF8-44BC-8E22-8C5A78E60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B8653-1FF0-4AED-A6DD-F2F26E72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D68FB-3D4C-48B1-A9A4-7C41E570B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8CD50-E087-4D2F-9B13-9FC745881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432400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平板显示行业2024年员工管理创新方法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创新方法一：弹性工作制度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创新方法二：员工参与决策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创新方法三：多元化激励机制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创新方法四：数字化员工管理平台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平板显示行业概述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平板显示行业是电子信息产业的重要组成部分，涵盖了液晶显示、有机发光显示等多种技术，广泛应用于电视、手机、电脑等领域。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当前，平板显示行业员工管理面临诸多挑战，如员工流失率高、工作效率低下、激励机制不完善等。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创新员工管理方法的目的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通过创新员工管理方法，提高员工满意度和忠诚度，降低流失率，提高工作效率和创新能力，从而提升企业竞争力。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员工管理创新的意义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员工是企业最重要的资源之一，创新员工管理方法对于激发员工潜力、提升企业绩效具有重要意义。同时，这也是适应市场变化和行业发展的需要。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本次汇报将涵盖以下内容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平板显示行业员工管理现状分析、创新员工管理方法的探索与实践、实施效果评估及未来展望等。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汇报重点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着重介绍创新员工管理方法的实施过程、取得的成果以及对企业的积极影响。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平板显示行业技术更新换代快，要求员工具备较高的专业技能和学习能力。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高技能需求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行业涉及多个领域和背景，员工队伍呈现多元化特点，包括不同年龄、性别、文化背景等。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行业竞争激烈，要求员工具备较强的创新意识和敏锐的市场洞察力。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平板显示行业员工特点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目前平板显示行业主要采用传统的员工管理方法，如绩效考核、奖惩制度等。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传统管理方法存在一些问题，如绩效考核过于关注短期目标而忽视长期发展，奖惩制度可能导致员工过于追求个人利益而忽视团队合作等。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当前员工管理方法及问题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行业人才流动频繁，如何吸引和留住优秀人才是企业面临的重要挑战。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随着技术的不断进步，平板显示行业将面临更多的技术变革和创新机遇。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市场竞争日益激烈，要求企业不断提高员工素质和管理水平。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创新方法一：弹性工作制度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13" r="2201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弹性工作制度是一种灵活的工作安排，允许员工根据个人需求和工作任务，自主调整工作时间、地点和方式。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弹性工作制度能够满足员工多样化的工作需求，提高员工的工作满意度和忠诚度。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员工可以根据个人习惯和任务需求，选择最合适的工作时间和方式，从而提高工作效率。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弹性工作制度有助于员工更好地平衡工作与生活，减少工作压力，提高生活质量。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促进工作与生活平衡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弹性工作制度的定义与优势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明确工作任务、目标和时间要求，确定哪些工作适合弹性安排。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分析工作需求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了解员工对工作时间、地点和方式的需求和期望。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实施弹性工作制度的步骤与注意事项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制定弹性计划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根据工作需求和员工需求，制定具体的弹性工作计划，包括工作时间、地点、方式等。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与员工沟通弹性工作制度的安排和要求，提供必要的培训和支持。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定期评估弹性工作制度的实施效果，根据反馈进行调整和改进。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实施弹性工作制度的步骤与注意事项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实施弹性工作制度的步骤与注意事项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确保工作任务的完成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弹性工作制度不应影响工作任务的完成质量和时间。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在实施弹性工作制度时，应确保员工的合法权益，如工资、福利等不受影响。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建立信任与自律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弹性工作制度需要建立在信任和自律的基础上，员工应自觉遵守工作安排和要求。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案例分析：成功实施弹性工作制度的企业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某知名互联网公司采用弹性工作制度，允许员工根据个人需求和项目进度自主安排工作时间和地点。这一措施显著提高了员工的工作满意度和效率，同时降低了员工流失率。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一家平板显示制造企业实施弹性工作制度后，员工可以根据生产计划和个人需求灵活调整工作时间。这不仅提高了生产效率，还减少了加班和压力，提升了员工的工作生活质量。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https://d.book118.com/796143240020010045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2024-09-13T18:30:13.371</cp:lastPrinted>
  <dcterms:created xsi:type="dcterms:W3CDTF">2024-09-13T10:30:13Z</dcterms:created>
  <dcterms:modified xsi:type="dcterms:W3CDTF">2024-09-13T10:30:15Z</dcterms:modified>
</cp:coreProperties>
</file>